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0" r:id="rId1"/>
  </p:sldMasterIdLst>
  <p:notesMasterIdLst>
    <p:notesMasterId r:id="rId19"/>
  </p:notesMasterIdLst>
  <p:sldIdLst>
    <p:sldId id="256" r:id="rId2"/>
    <p:sldId id="266" r:id="rId3"/>
    <p:sldId id="310" r:id="rId4"/>
    <p:sldId id="261" r:id="rId5"/>
    <p:sldId id="264" r:id="rId6"/>
    <p:sldId id="287" r:id="rId7"/>
    <p:sldId id="258" r:id="rId8"/>
    <p:sldId id="284" r:id="rId9"/>
    <p:sldId id="272" r:id="rId10"/>
    <p:sldId id="269" r:id="rId11"/>
    <p:sldId id="262" r:id="rId12"/>
    <p:sldId id="273" r:id="rId13"/>
    <p:sldId id="275" r:id="rId14"/>
    <p:sldId id="260" r:id="rId15"/>
    <p:sldId id="265" r:id="rId16"/>
    <p:sldId id="267" r:id="rId17"/>
    <p:sldId id="289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F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2CDAA70-3172-41D8-8111-36DAE338CEBD}">
  <a:tblStyle styleId="{22CDAA70-3172-41D8-8111-36DAE338CE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8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94f82a0bd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94f82a0bd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57d03485c9_2_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157d03485c9_2_9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57d03485c9_2_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57d03485c9_2_9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157d03485c9_2_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157d03485c9_2_9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152a7caf94b_1_19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152a7caf94b_1_19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52a7caf94b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52a7caf94b_1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52a7caf94b_1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52a7caf94b_1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52a7caf94b_1_1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152a7caf94b_1_1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152a7caf94b_1_2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" name="Google Shape;1392;g152a7caf94b_1_2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52a7caf94b_1_1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152a7caf94b_1_1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>
          <a:extLst>
            <a:ext uri="{FF2B5EF4-FFF2-40B4-BE49-F238E27FC236}">
              <a16:creationId xmlns:a16="http://schemas.microsoft.com/office/drawing/2014/main" id="{5A945CFE-126B-0992-B80E-C149ED47D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52a7caf94b_1_1603:notes">
            <a:extLst>
              <a:ext uri="{FF2B5EF4-FFF2-40B4-BE49-F238E27FC236}">
                <a16:creationId xmlns:a16="http://schemas.microsoft.com/office/drawing/2014/main" id="{3864926F-2DA8-0126-B4BD-05FEB8A83C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152a7caf94b_1_1603:notes">
            <a:extLst>
              <a:ext uri="{FF2B5EF4-FFF2-40B4-BE49-F238E27FC236}">
                <a16:creationId xmlns:a16="http://schemas.microsoft.com/office/drawing/2014/main" id="{1B606977-3EED-69BA-016E-A90F45713E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2955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52a7caf94b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52a7caf94b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" name="Google Shape;1372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5207a1783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5207a1783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152a7caf94b_1_2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152a7caf94b_1_2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52a7caf94b_1_1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52a7caf94b_1_1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58550" y="1096050"/>
            <a:ext cx="4026900" cy="23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558550" y="3545000"/>
            <a:ext cx="4026900" cy="43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>
            <a:spLocks noGrp="1"/>
          </p:cNvSpPr>
          <p:nvPr>
            <p:ph type="pic" idx="2"/>
          </p:nvPr>
        </p:nvSpPr>
        <p:spPr>
          <a:xfrm>
            <a:off x="1810600" y="1201125"/>
            <a:ext cx="2347800" cy="28020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20"/>
          <p:cNvSpPr txBox="1">
            <a:spLocks noGrp="1"/>
          </p:cNvSpPr>
          <p:nvPr>
            <p:ph type="subTitle" idx="1"/>
          </p:nvPr>
        </p:nvSpPr>
        <p:spPr>
          <a:xfrm>
            <a:off x="4693625" y="2221500"/>
            <a:ext cx="2958900" cy="1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9" name="Google Shape;169;p20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295890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170" name="Google Shape;170;p20"/>
          <p:cNvGrpSpPr/>
          <p:nvPr/>
        </p:nvGrpSpPr>
        <p:grpSpPr>
          <a:xfrm rot="5400000">
            <a:off x="-116800" y="2294700"/>
            <a:ext cx="1660050" cy="554100"/>
            <a:chOff x="439750" y="360325"/>
            <a:chExt cx="1660050" cy="554100"/>
          </a:xfrm>
        </p:grpSpPr>
        <p:sp>
          <p:nvSpPr>
            <p:cNvPr id="171" name="Google Shape;171;p20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2"/>
          <p:cNvSpPr txBox="1">
            <a:spLocks noGrp="1"/>
          </p:cNvSpPr>
          <p:nvPr>
            <p:ph type="title"/>
          </p:nvPr>
        </p:nvSpPr>
        <p:spPr>
          <a:xfrm>
            <a:off x="2011500" y="3302454"/>
            <a:ext cx="51210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subTitle" idx="1"/>
          </p:nvPr>
        </p:nvSpPr>
        <p:spPr>
          <a:xfrm>
            <a:off x="2011500" y="1586200"/>
            <a:ext cx="5121000" cy="16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 flipH="1">
            <a:off x="-758087" y="-2108427"/>
            <a:ext cx="2323116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7450001" y="-2108427"/>
            <a:ext cx="2323116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92" name="Google Shape;19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-929628" y="345805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397922" y="345805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699997" flipH="1">
            <a:off x="-1501425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699997">
            <a:off x="6116016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3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100000" flipH="1">
            <a:off x="-2019592" y="1968468"/>
            <a:ext cx="4916876" cy="3637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" name="Google Shape;202;p25"/>
          <p:cNvGrpSpPr/>
          <p:nvPr/>
        </p:nvGrpSpPr>
        <p:grpSpPr>
          <a:xfrm>
            <a:off x="2571750" y="4405300"/>
            <a:ext cx="1660050" cy="554100"/>
            <a:chOff x="439750" y="360325"/>
            <a:chExt cx="1660050" cy="554100"/>
          </a:xfrm>
        </p:grpSpPr>
        <p:sp>
          <p:nvSpPr>
            <p:cNvPr id="203" name="Google Shape;203;p2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6" name="Google Shape;20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700000" flipH="1">
            <a:off x="7981919" y="1068962"/>
            <a:ext cx="2675653" cy="2713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6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22" name="Google Shape;2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533986" y="246113"/>
            <a:ext cx="6530724" cy="48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940687">
            <a:off x="-745933" y="3988148"/>
            <a:ext cx="1651165" cy="1674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8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998" flipH="1">
            <a:off x="5237862" y="-958278"/>
            <a:ext cx="6530725" cy="4831102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36" name="Google Shape;23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-875853" y="3408775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_1_1_1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3"/>
          <p:cNvSpPr txBox="1">
            <a:spLocks noGrp="1"/>
          </p:cNvSpPr>
          <p:nvPr>
            <p:ph type="subTitle" idx="1"/>
          </p:nvPr>
        </p:nvSpPr>
        <p:spPr>
          <a:xfrm>
            <a:off x="713227" y="2921925"/>
            <a:ext cx="24714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63" name="Google Shape;263;p33"/>
          <p:cNvSpPr txBox="1">
            <a:spLocks noGrp="1"/>
          </p:cNvSpPr>
          <p:nvPr>
            <p:ph type="subTitle" idx="2"/>
          </p:nvPr>
        </p:nvSpPr>
        <p:spPr>
          <a:xfrm>
            <a:off x="713225" y="3293302"/>
            <a:ext cx="24714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4" name="Google Shape;264;p33"/>
          <p:cNvSpPr txBox="1">
            <a:spLocks noGrp="1"/>
          </p:cNvSpPr>
          <p:nvPr>
            <p:ph type="subTitle" idx="3"/>
          </p:nvPr>
        </p:nvSpPr>
        <p:spPr>
          <a:xfrm>
            <a:off x="3336300" y="2312325"/>
            <a:ext cx="24714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4"/>
          </p:nvPr>
        </p:nvSpPr>
        <p:spPr>
          <a:xfrm>
            <a:off x="3336300" y="2683702"/>
            <a:ext cx="24714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5"/>
          </p:nvPr>
        </p:nvSpPr>
        <p:spPr>
          <a:xfrm>
            <a:off x="5959375" y="2921925"/>
            <a:ext cx="24714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67" name="Google Shape;267;p33"/>
          <p:cNvSpPr txBox="1">
            <a:spLocks noGrp="1"/>
          </p:cNvSpPr>
          <p:nvPr>
            <p:ph type="subTitle" idx="6"/>
          </p:nvPr>
        </p:nvSpPr>
        <p:spPr>
          <a:xfrm>
            <a:off x="5959375" y="3293302"/>
            <a:ext cx="24714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69" name="Google Shape;26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40903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6303">
            <a:off x="3431414" y="3026507"/>
            <a:ext cx="2323118" cy="5143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793696">
            <a:off x="2484513" y="3974151"/>
            <a:ext cx="4400443" cy="2595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386647" y="-1022400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9"/>
          <p:cNvSpPr txBox="1">
            <a:spLocks noGrp="1"/>
          </p:cNvSpPr>
          <p:nvPr>
            <p:ph type="subTitle" idx="1"/>
          </p:nvPr>
        </p:nvSpPr>
        <p:spPr>
          <a:xfrm>
            <a:off x="3876950" y="1788750"/>
            <a:ext cx="35607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50" name="Google Shape;350;p39"/>
          <p:cNvSpPr txBox="1"/>
          <p:nvPr/>
        </p:nvSpPr>
        <p:spPr>
          <a:xfrm>
            <a:off x="3876950" y="3523250"/>
            <a:ext cx="36633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rPr>
              <a:t>, and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Advent Pro"/>
                <a:ea typeface="Advent Pro"/>
                <a:cs typeface="Advent Pro"/>
                <a:sym typeface="Advent Pr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sp>
        <p:nvSpPr>
          <p:cNvPr id="351" name="Google Shape;351;p39"/>
          <p:cNvSpPr txBox="1">
            <a:spLocks noGrp="1"/>
          </p:cNvSpPr>
          <p:nvPr>
            <p:ph type="title"/>
          </p:nvPr>
        </p:nvSpPr>
        <p:spPr>
          <a:xfrm>
            <a:off x="3817375" y="554950"/>
            <a:ext cx="46134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7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52" name="Google Shape;352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535326" y="-494763"/>
            <a:ext cx="5093874" cy="61330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3" name="Google Shape;353;p39"/>
          <p:cNvGrpSpPr/>
          <p:nvPr/>
        </p:nvGrpSpPr>
        <p:grpSpPr>
          <a:xfrm>
            <a:off x="1808350" y="262450"/>
            <a:ext cx="1660050" cy="554100"/>
            <a:chOff x="439750" y="360325"/>
            <a:chExt cx="1660050" cy="554100"/>
          </a:xfrm>
        </p:grpSpPr>
        <p:sp>
          <p:nvSpPr>
            <p:cNvPr id="354" name="Google Shape;354;p39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" name="Google Shape;357;p39"/>
          <p:cNvGrpSpPr/>
          <p:nvPr/>
        </p:nvGrpSpPr>
        <p:grpSpPr>
          <a:xfrm>
            <a:off x="8061270" y="2029300"/>
            <a:ext cx="786600" cy="2666275"/>
            <a:chOff x="8357395" y="2343975"/>
            <a:chExt cx="786600" cy="2666275"/>
          </a:xfrm>
        </p:grpSpPr>
        <p:sp>
          <p:nvSpPr>
            <p:cNvPr id="358" name="Google Shape;358;p39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 flipH="1">
            <a:off x="4492080" y="1146832"/>
            <a:ext cx="7657246" cy="89356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5" name="Google Shape;365;p40"/>
          <p:cNvGrpSpPr/>
          <p:nvPr/>
        </p:nvGrpSpPr>
        <p:grpSpPr>
          <a:xfrm>
            <a:off x="512250" y="262450"/>
            <a:ext cx="1660050" cy="554100"/>
            <a:chOff x="439750" y="360325"/>
            <a:chExt cx="1660050" cy="554100"/>
          </a:xfrm>
        </p:grpSpPr>
        <p:sp>
          <p:nvSpPr>
            <p:cNvPr id="366" name="Google Shape;366;p40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2259100"/>
            <a:ext cx="41565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056975" y="539500"/>
            <a:ext cx="18126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225" y="3970425"/>
            <a:ext cx="4156500" cy="3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363475" y="1273964"/>
            <a:ext cx="4400440" cy="25955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3"/>
          <p:cNvGrpSpPr/>
          <p:nvPr/>
        </p:nvGrpSpPr>
        <p:grpSpPr>
          <a:xfrm>
            <a:off x="938675" y="215450"/>
            <a:ext cx="1660050" cy="554100"/>
            <a:chOff x="938675" y="215450"/>
            <a:chExt cx="1660050" cy="554100"/>
          </a:xfrm>
        </p:grpSpPr>
        <p:sp>
          <p:nvSpPr>
            <p:cNvPr id="19" name="Google Shape;19;p3"/>
            <p:cNvSpPr/>
            <p:nvPr/>
          </p:nvSpPr>
          <p:spPr>
            <a:xfrm>
              <a:off x="938675" y="215450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458650" y="215450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997825" y="215450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-3755595" y="-3837918"/>
            <a:ext cx="7657246" cy="89356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41"/>
          <p:cNvGrpSpPr/>
          <p:nvPr/>
        </p:nvGrpSpPr>
        <p:grpSpPr>
          <a:xfrm>
            <a:off x="6770725" y="4313850"/>
            <a:ext cx="1660050" cy="554100"/>
            <a:chOff x="439750" y="360325"/>
            <a:chExt cx="1660050" cy="554100"/>
          </a:xfrm>
        </p:grpSpPr>
        <p:sp>
          <p:nvSpPr>
            <p:cNvPr id="373" name="Google Shape;373;p41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1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1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099998" flipH="1">
            <a:off x="4585862" y="1867022"/>
            <a:ext cx="6530725" cy="4831102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25" y="1559100"/>
            <a:ext cx="4253700" cy="20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hivo"/>
              <a:buChar char="●"/>
              <a:defRPr sz="1400"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●"/>
              <a:defRPr/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○"/>
              <a:defRPr/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>
            <a:spLocks noGrp="1"/>
          </p:cNvSpPr>
          <p:nvPr>
            <p:ph type="pic" idx="2"/>
          </p:nvPr>
        </p:nvSpPr>
        <p:spPr>
          <a:xfrm>
            <a:off x="5262648" y="1347750"/>
            <a:ext cx="2859600" cy="24480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8" name="Google Shape;28;p4"/>
          <p:cNvGrpSpPr/>
          <p:nvPr/>
        </p:nvGrpSpPr>
        <p:grpSpPr>
          <a:xfrm>
            <a:off x="713225" y="4272300"/>
            <a:ext cx="1660050" cy="554100"/>
            <a:chOff x="439750" y="360325"/>
            <a:chExt cx="1660050" cy="554100"/>
          </a:xfrm>
        </p:grpSpPr>
        <p:sp>
          <p:nvSpPr>
            <p:cNvPr id="29" name="Google Shape;29;p4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" name="Google Shape;3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515547" y="-1075025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4" name="Google Shape;64;p8"/>
          <p:cNvGrpSpPr/>
          <p:nvPr/>
        </p:nvGrpSpPr>
        <p:grpSpPr>
          <a:xfrm rot="5400000">
            <a:off x="4173082" y="3083650"/>
            <a:ext cx="786600" cy="2666275"/>
            <a:chOff x="8357395" y="2343975"/>
            <a:chExt cx="786600" cy="2666275"/>
          </a:xfrm>
        </p:grpSpPr>
        <p:sp>
          <p:nvSpPr>
            <p:cNvPr id="65" name="Google Shape;65;p8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615437" y="-361900"/>
            <a:ext cx="8812037" cy="651867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>
            <a:spLocks noGrp="1"/>
          </p:cNvSpPr>
          <p:nvPr>
            <p:ph type="pic" idx="2"/>
          </p:nvPr>
        </p:nvSpPr>
        <p:spPr>
          <a:xfrm>
            <a:off x="892413" y="1182600"/>
            <a:ext cx="3245400" cy="27783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sp>
      <p:sp>
        <p:nvSpPr>
          <p:cNvPr id="73" name="Google Shape;73;p9"/>
          <p:cNvSpPr txBox="1">
            <a:spLocks noGrp="1"/>
          </p:cNvSpPr>
          <p:nvPr>
            <p:ph type="title"/>
          </p:nvPr>
        </p:nvSpPr>
        <p:spPr>
          <a:xfrm>
            <a:off x="4313488" y="1335850"/>
            <a:ext cx="39381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4313488" y="2249000"/>
            <a:ext cx="39381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75" name="Google Shape;75;p9"/>
          <p:cNvGrpSpPr/>
          <p:nvPr/>
        </p:nvGrpSpPr>
        <p:grpSpPr>
          <a:xfrm rot="5400000">
            <a:off x="7055395" y="3156100"/>
            <a:ext cx="786600" cy="2666275"/>
            <a:chOff x="8357395" y="2343975"/>
            <a:chExt cx="786600" cy="2666275"/>
          </a:xfrm>
        </p:grpSpPr>
        <p:sp>
          <p:nvSpPr>
            <p:cNvPr id="76" name="Google Shape;76;p9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0" name="Google Shape;8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92947" y="-628300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 hasCustomPrompt="1"/>
          </p:nvPr>
        </p:nvSpPr>
        <p:spPr>
          <a:xfrm flipH="1">
            <a:off x="775488" y="1636400"/>
            <a:ext cx="859800" cy="4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 flipH="1">
            <a:off x="1880111" y="1716275"/>
            <a:ext cx="25827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2"/>
          </p:nvPr>
        </p:nvSpPr>
        <p:spPr>
          <a:xfrm flipH="1">
            <a:off x="1880113" y="2039873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775488" y="3163275"/>
            <a:ext cx="859800" cy="4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4"/>
          </p:nvPr>
        </p:nvSpPr>
        <p:spPr>
          <a:xfrm flipH="1">
            <a:off x="1880111" y="3243078"/>
            <a:ext cx="25827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5"/>
          </p:nvPr>
        </p:nvSpPr>
        <p:spPr>
          <a:xfrm flipH="1">
            <a:off x="1880113" y="3549028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6" hasCustomPrompt="1"/>
          </p:nvPr>
        </p:nvSpPr>
        <p:spPr>
          <a:xfrm>
            <a:off x="4710913" y="1636400"/>
            <a:ext cx="859800" cy="4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7"/>
          </p:nvPr>
        </p:nvSpPr>
        <p:spPr>
          <a:xfrm>
            <a:off x="5719788" y="1716275"/>
            <a:ext cx="25827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8"/>
          </p:nvPr>
        </p:nvSpPr>
        <p:spPr>
          <a:xfrm>
            <a:off x="5719788" y="2039883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9" hasCustomPrompt="1"/>
          </p:nvPr>
        </p:nvSpPr>
        <p:spPr>
          <a:xfrm>
            <a:off x="4710913" y="3163275"/>
            <a:ext cx="859800" cy="4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3"/>
          </p:nvPr>
        </p:nvSpPr>
        <p:spPr>
          <a:xfrm>
            <a:off x="5719788" y="3243076"/>
            <a:ext cx="25827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4"/>
          </p:nvPr>
        </p:nvSpPr>
        <p:spPr>
          <a:xfrm>
            <a:off x="5719788" y="3549025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5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pic>
        <p:nvPicPr>
          <p:cNvPr id="102" name="Google Shape;10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18178" y="-8946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6899409" y="-33970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754803" y="33807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 flipH="1">
            <a:off x="6899409" y="1994105"/>
            <a:ext cx="4916874" cy="363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 txBox="1">
            <a:spLocks noGrp="1"/>
          </p:cNvSpPr>
          <p:nvPr>
            <p:ph type="title"/>
          </p:nvPr>
        </p:nvSpPr>
        <p:spPr>
          <a:xfrm>
            <a:off x="3688525" y="1568200"/>
            <a:ext cx="3762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title" idx="2" hasCustomPrompt="1"/>
          </p:nvPr>
        </p:nvSpPr>
        <p:spPr>
          <a:xfrm>
            <a:off x="1542675" y="1537475"/>
            <a:ext cx="20922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1" name="Google Shape;111;p14"/>
          <p:cNvSpPr txBox="1">
            <a:spLocks noGrp="1"/>
          </p:cNvSpPr>
          <p:nvPr>
            <p:ph type="subTitle" idx="1"/>
          </p:nvPr>
        </p:nvSpPr>
        <p:spPr>
          <a:xfrm>
            <a:off x="3688525" y="3107575"/>
            <a:ext cx="37626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pic>
        <p:nvPicPr>
          <p:cNvPr id="112" name="Google Shape;11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473595" y="-8946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 flipH="1">
            <a:off x="-2385215" y="-260920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2385215" y="1767155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510220" y="3380725"/>
            <a:ext cx="2675651" cy="2713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14"/>
          <p:cNvGrpSpPr/>
          <p:nvPr/>
        </p:nvGrpSpPr>
        <p:grpSpPr>
          <a:xfrm rot="5400000">
            <a:off x="5377120" y="-599100"/>
            <a:ext cx="786600" cy="2666275"/>
            <a:chOff x="8357395" y="2343975"/>
            <a:chExt cx="786600" cy="2666275"/>
          </a:xfrm>
        </p:grpSpPr>
        <p:sp>
          <p:nvSpPr>
            <p:cNvPr id="117" name="Google Shape;117;p14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 txBox="1">
            <a:spLocks noGrp="1"/>
          </p:cNvSpPr>
          <p:nvPr>
            <p:ph type="title"/>
          </p:nvPr>
        </p:nvSpPr>
        <p:spPr>
          <a:xfrm>
            <a:off x="1151550" y="1452113"/>
            <a:ext cx="48393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title" idx="2" hasCustomPrompt="1"/>
          </p:nvPr>
        </p:nvSpPr>
        <p:spPr>
          <a:xfrm>
            <a:off x="6050550" y="1452125"/>
            <a:ext cx="20553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25" name="Google Shape;125;p15"/>
          <p:cNvSpPr txBox="1">
            <a:spLocks noGrp="1"/>
          </p:cNvSpPr>
          <p:nvPr>
            <p:ph type="subTitle" idx="1"/>
          </p:nvPr>
        </p:nvSpPr>
        <p:spPr>
          <a:xfrm>
            <a:off x="1151550" y="2937650"/>
            <a:ext cx="4839300" cy="42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pic>
        <p:nvPicPr>
          <p:cNvPr id="126" name="Google Shape;12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4679275" y="-2798065"/>
            <a:ext cx="7657249" cy="89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 flipH="1">
            <a:off x="6901525" y="1273964"/>
            <a:ext cx="4400440" cy="25955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15"/>
          <p:cNvGrpSpPr/>
          <p:nvPr/>
        </p:nvGrpSpPr>
        <p:grpSpPr>
          <a:xfrm>
            <a:off x="6248175" y="4217875"/>
            <a:ext cx="1660050" cy="554100"/>
            <a:chOff x="439750" y="360325"/>
            <a:chExt cx="1660050" cy="554100"/>
          </a:xfrm>
        </p:grpSpPr>
        <p:sp>
          <p:nvSpPr>
            <p:cNvPr id="129" name="Google Shape;129;p15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04651"/>
            </a:gs>
            <a:gs pos="100000">
              <a:srgbClr val="00060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Char char="●"/>
              <a:defRPr sz="18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●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●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1" r:id="rId9"/>
    <p:sldLayoutId id="2147483666" r:id="rId10"/>
    <p:sldLayoutId id="2147483668" r:id="rId11"/>
    <p:sldLayoutId id="2147483669" r:id="rId12"/>
    <p:sldLayoutId id="2147483670" r:id="rId13"/>
    <p:sldLayoutId id="2147483671" r:id="rId14"/>
    <p:sldLayoutId id="2147483674" r:id="rId15"/>
    <p:sldLayoutId id="2147483676" r:id="rId16"/>
    <p:sldLayoutId id="2147483679" r:id="rId17"/>
    <p:sldLayoutId id="2147483685" r:id="rId18"/>
    <p:sldLayoutId id="2147483686" r:id="rId19"/>
    <p:sldLayoutId id="214748368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4651"/>
            </a:gs>
            <a:gs pos="100000">
              <a:srgbClr val="00060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40759" y="-423221"/>
            <a:ext cx="5093874" cy="6133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1404870" y="3529499"/>
            <a:ext cx="6184100" cy="36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200859" y="-363314"/>
            <a:ext cx="5093874" cy="6133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4869" y="-1823822"/>
            <a:ext cx="6184100" cy="364764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45"/>
          <p:cNvSpPr txBox="1">
            <a:spLocks noGrp="1"/>
          </p:cNvSpPr>
          <p:nvPr>
            <p:ph type="ctrTitle"/>
          </p:nvPr>
        </p:nvSpPr>
        <p:spPr>
          <a:xfrm>
            <a:off x="1348320" y="2818495"/>
            <a:ext cx="6297198" cy="1061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vi-VN" sz="6600" b="0" dirty="0">
                <a:latin typeface="Bahnschrift SemiBold Condensed" panose="020B0502040204020203" pitchFamily="34" charset="0"/>
              </a:rPr>
              <a:t>AI HỖ TRỢ SỨC KHỎE SỐ NHƯ THẾ NÀO?</a:t>
            </a:r>
            <a:endParaRPr lang="vi-VN" sz="6600" dirty="0">
              <a:solidFill>
                <a:schemeClr val="accent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91" name="Google Shape;391;p45"/>
          <p:cNvSpPr txBox="1">
            <a:spLocks noGrp="1"/>
          </p:cNvSpPr>
          <p:nvPr>
            <p:ph type="subTitle" idx="1"/>
          </p:nvPr>
        </p:nvSpPr>
        <p:spPr>
          <a:xfrm>
            <a:off x="1951820" y="1308695"/>
            <a:ext cx="5240360" cy="43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vi-VN" sz="2000" b="1" dirty="0">
                <a:solidFill>
                  <a:schemeClr val="accent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Dự án 1</a:t>
            </a:r>
            <a:r>
              <a:rPr lang="vi-V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Khám phá các xu hướng CNTT mới nổi</a:t>
            </a:r>
            <a:endParaRPr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014CA6-A5B3-090B-15D2-00889945D444}"/>
              </a:ext>
            </a:extLst>
          </p:cNvPr>
          <p:cNvSpPr txBox="1"/>
          <p:nvPr/>
        </p:nvSpPr>
        <p:spPr>
          <a:xfrm>
            <a:off x="2706120" y="3852270"/>
            <a:ext cx="3731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TRÌNH BÀY: HUỲNH GIA PHÚ / NHÓM 11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8"/>
          <p:cNvSpPr/>
          <p:nvPr/>
        </p:nvSpPr>
        <p:spPr>
          <a:xfrm>
            <a:off x="1466475" y="1313075"/>
            <a:ext cx="2168400" cy="21684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58"/>
          <p:cNvSpPr txBox="1">
            <a:spLocks noGrp="1"/>
          </p:cNvSpPr>
          <p:nvPr>
            <p:ph type="title" idx="2"/>
          </p:nvPr>
        </p:nvSpPr>
        <p:spPr>
          <a:xfrm>
            <a:off x="1542675" y="1537475"/>
            <a:ext cx="20922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15" name="Google Shape;615;p58"/>
          <p:cNvSpPr txBox="1">
            <a:spLocks noGrp="1"/>
          </p:cNvSpPr>
          <p:nvPr>
            <p:ph type="title"/>
          </p:nvPr>
        </p:nvSpPr>
        <p:spPr>
          <a:xfrm>
            <a:off x="3711075" y="1815750"/>
            <a:ext cx="3762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Bahnschrift SemiBold Condensed" panose="020B0502040204020203" pitchFamily="34" charset="0"/>
              </a:rPr>
              <a:t>LỢI ÍCH CỦA AI TRONG </a:t>
            </a:r>
            <a:r>
              <a:rPr lang="en-US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SỨC KHỎE SỐ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1"/>
          <p:cNvSpPr/>
          <p:nvPr/>
        </p:nvSpPr>
        <p:spPr>
          <a:xfrm>
            <a:off x="1105675" y="228245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51"/>
          <p:cNvSpPr/>
          <p:nvPr/>
        </p:nvSpPr>
        <p:spPr>
          <a:xfrm>
            <a:off x="2491288" y="228245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51"/>
          <p:cNvSpPr/>
          <p:nvPr/>
        </p:nvSpPr>
        <p:spPr>
          <a:xfrm>
            <a:off x="3876875" y="228245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51"/>
          <p:cNvSpPr/>
          <p:nvPr/>
        </p:nvSpPr>
        <p:spPr>
          <a:xfrm>
            <a:off x="5262513" y="228245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51"/>
          <p:cNvSpPr/>
          <p:nvPr/>
        </p:nvSpPr>
        <p:spPr>
          <a:xfrm>
            <a:off x="6648125" y="228245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51"/>
          <p:cNvSpPr txBox="1"/>
          <p:nvPr/>
        </p:nvSpPr>
        <p:spPr>
          <a:xfrm>
            <a:off x="2099764" y="2127798"/>
            <a:ext cx="21732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vi-VN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TIẾT KIỆM THỜI GIAN &amp; TỐI ƯU NGUỒN LỰC</a:t>
            </a:r>
            <a:endParaRPr lang="vi-VN" sz="1600" dirty="0">
              <a:solidFill>
                <a:schemeClr val="accent1"/>
              </a:solidFill>
              <a:latin typeface="Bahnschrift SemiBold Condensed" panose="020B0502040204020203" pitchFamily="34" charset="0"/>
              <a:ea typeface="Aldrich"/>
              <a:cs typeface="Aldrich"/>
              <a:sym typeface="Aldrich"/>
            </a:endParaRPr>
          </a:p>
        </p:txBody>
      </p:sp>
      <p:sp>
        <p:nvSpPr>
          <p:cNvPr id="458" name="Google Shape;458;p51"/>
          <p:cNvSpPr txBox="1"/>
          <p:nvPr/>
        </p:nvSpPr>
        <p:spPr>
          <a:xfrm>
            <a:off x="1982920" y="1138869"/>
            <a:ext cx="2406887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vi-VN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Giảm khối lượng công việc hành chính, cho phép nhân viên y tế tập trung vào chăm sóc bệnh nhân.</a:t>
            </a:r>
            <a:endParaRPr sz="1200" dirty="0">
              <a:solidFill>
                <a:schemeClr val="bg1"/>
              </a:solidFill>
              <a:latin typeface="Bahnschrift SemiBold Condensed" panose="020B0502040204020203" pitchFamily="34" charset="0"/>
              <a:ea typeface="Advent Pro"/>
              <a:cs typeface="Advent Pro"/>
              <a:sym typeface="Advent Pro"/>
            </a:endParaRPr>
          </a:p>
        </p:txBody>
      </p:sp>
      <p:sp>
        <p:nvSpPr>
          <p:cNvPr id="459" name="Google Shape;459;p51"/>
          <p:cNvSpPr txBox="1"/>
          <p:nvPr/>
        </p:nvSpPr>
        <p:spPr>
          <a:xfrm>
            <a:off x="4871000" y="2108866"/>
            <a:ext cx="21732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TĂNG KHẢ NĂNG TIẾP CẬN DỊCH VỤ</a:t>
            </a:r>
            <a:endParaRPr lang="en-US" sz="1600" dirty="0">
              <a:solidFill>
                <a:schemeClr val="accent1"/>
              </a:solidFill>
              <a:latin typeface="Bahnschrift SemiBold Condensed" panose="020B0502040204020203" pitchFamily="34" charset="0"/>
              <a:ea typeface="Aldrich"/>
              <a:cs typeface="Aldrich"/>
              <a:sym typeface="Aldrich"/>
            </a:endParaRPr>
          </a:p>
        </p:txBody>
      </p:sp>
      <p:sp>
        <p:nvSpPr>
          <p:cNvPr id="460" name="Google Shape;460;p51"/>
          <p:cNvSpPr txBox="1"/>
          <p:nvPr/>
        </p:nvSpPr>
        <p:spPr>
          <a:xfrm>
            <a:off x="4704675" y="1121350"/>
            <a:ext cx="250585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AI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trong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telemedicine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giúp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bệnh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nhân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quản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lý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bệnh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mãn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tính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tại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nhà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,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hỗ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trợ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24/7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và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giảm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thời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gian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chờ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đợi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.</a:t>
            </a:r>
            <a:endParaRPr sz="1200" dirty="0">
              <a:solidFill>
                <a:schemeClr val="bg1"/>
              </a:solidFill>
              <a:latin typeface="Bahnschrift SemiBold Condensed" panose="020B0502040204020203" pitchFamily="34" charset="0"/>
              <a:ea typeface="Advent Pro"/>
              <a:cs typeface="Advent Pro"/>
              <a:sym typeface="Advent Pro"/>
            </a:endParaRPr>
          </a:p>
        </p:txBody>
      </p:sp>
      <p:sp>
        <p:nvSpPr>
          <p:cNvPr id="461" name="Google Shape;461;p51"/>
          <p:cNvSpPr txBox="1"/>
          <p:nvPr/>
        </p:nvSpPr>
        <p:spPr>
          <a:xfrm>
            <a:off x="3485375" y="3768864"/>
            <a:ext cx="21732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vi-VN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NÂNG CAO TÍNH NHÂN VĂN &amp; CHẤT LƯỢNG CHĂM SÓC</a:t>
            </a:r>
            <a:endParaRPr lang="vi-VN" sz="1600" dirty="0">
              <a:solidFill>
                <a:schemeClr val="accent1"/>
              </a:solidFill>
              <a:latin typeface="Bahnschrift SemiBold Condensed" panose="020B0502040204020203" pitchFamily="34" charset="0"/>
              <a:ea typeface="Aldrich"/>
              <a:cs typeface="Aldrich"/>
              <a:sym typeface="Aldrich"/>
            </a:endParaRPr>
          </a:p>
        </p:txBody>
      </p:sp>
      <p:sp>
        <p:nvSpPr>
          <p:cNvPr id="462" name="Google Shape;462;p51"/>
          <p:cNvSpPr txBox="1"/>
          <p:nvPr/>
        </p:nvSpPr>
        <p:spPr>
          <a:xfrm>
            <a:off x="3336572" y="4053424"/>
            <a:ext cx="2470806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vi-VN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Thúc đẩy </a:t>
            </a:r>
            <a:r>
              <a:rPr lang="vi-VN" sz="1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Compassion-focused technologies</a:t>
            </a:r>
            <a:r>
              <a:rPr lang="vi-VN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, hỗ trợ tâm lý kịp thời và cho phép bác sĩ dành nhiều thời gian tương tác sâu hơn.</a:t>
            </a:r>
            <a:endParaRPr sz="1200" dirty="0">
              <a:solidFill>
                <a:schemeClr val="bg1"/>
              </a:solidFill>
              <a:latin typeface="Bahnschrift SemiBold Condensed" panose="020B0502040204020203" pitchFamily="34" charset="0"/>
              <a:ea typeface="Advent Pro"/>
              <a:cs typeface="Advent Pro"/>
              <a:sym typeface="Advent Pro"/>
            </a:endParaRPr>
          </a:p>
        </p:txBody>
      </p:sp>
      <p:sp>
        <p:nvSpPr>
          <p:cNvPr id="463" name="Google Shape;463;p51"/>
          <p:cNvSpPr txBox="1"/>
          <p:nvPr/>
        </p:nvSpPr>
        <p:spPr>
          <a:xfrm>
            <a:off x="6256587" y="3514796"/>
            <a:ext cx="21732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GIẢM CHI PHÍ Y TẾ</a:t>
            </a:r>
            <a:endParaRPr lang="en-US" sz="1600" dirty="0">
              <a:solidFill>
                <a:schemeClr val="accent1"/>
              </a:solidFill>
              <a:latin typeface="Bahnschrift SemiBold Condensed" panose="020B0502040204020203" pitchFamily="34" charset="0"/>
              <a:ea typeface="Aldrich"/>
              <a:cs typeface="Aldrich"/>
              <a:sym typeface="Aldrich"/>
            </a:endParaRPr>
          </a:p>
        </p:txBody>
      </p:sp>
      <p:sp>
        <p:nvSpPr>
          <p:cNvPr id="464" name="Google Shape;464;p51"/>
          <p:cNvSpPr txBox="1"/>
          <p:nvPr/>
        </p:nvSpPr>
        <p:spPr>
          <a:xfrm>
            <a:off x="6256587" y="3818912"/>
            <a:ext cx="217320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Giảm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số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ngày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nhập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viện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không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cần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thiết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giảm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chi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phí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vận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hành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cho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bệnh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viện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và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chi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phí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đi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lại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cho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bệnh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nhân</a:t>
            </a:r>
            <a:r>
              <a:rPr lang="en-US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.</a:t>
            </a:r>
            <a:endParaRPr sz="1200" dirty="0">
              <a:solidFill>
                <a:schemeClr val="bg1"/>
              </a:solidFill>
              <a:latin typeface="Bahnschrift SemiBold Condensed" panose="020B0502040204020203" pitchFamily="34" charset="0"/>
              <a:ea typeface="Advent Pro"/>
              <a:cs typeface="Advent Pro"/>
              <a:sym typeface="Advent Pro"/>
            </a:endParaRPr>
          </a:p>
        </p:txBody>
      </p:sp>
      <p:sp>
        <p:nvSpPr>
          <p:cNvPr id="465" name="Google Shape;465;p51"/>
          <p:cNvSpPr txBox="1"/>
          <p:nvPr/>
        </p:nvSpPr>
        <p:spPr>
          <a:xfrm>
            <a:off x="495087" y="3514812"/>
            <a:ext cx="243379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TĂNG ĐỘ CHÍNH XÁC CHẨN ĐOÁN</a:t>
            </a:r>
            <a:endParaRPr lang="en-US" sz="1600" dirty="0">
              <a:solidFill>
                <a:schemeClr val="accent1"/>
              </a:solidFill>
              <a:latin typeface="Bahnschrift SemiBold Condensed" panose="020B0502040204020203" pitchFamily="34" charset="0"/>
              <a:ea typeface="Aldrich"/>
              <a:cs typeface="Aldrich"/>
              <a:sym typeface="Aldrich"/>
            </a:endParaRPr>
          </a:p>
        </p:txBody>
      </p:sp>
      <p:sp>
        <p:nvSpPr>
          <p:cNvPr id="466" name="Google Shape;466;p51"/>
          <p:cNvSpPr txBox="1"/>
          <p:nvPr/>
        </p:nvSpPr>
        <p:spPr>
          <a:xfrm>
            <a:off x="625382" y="3789724"/>
            <a:ext cx="217320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vi-VN" sz="1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Nhận diện dấu hiệu bất thường mà mắt thường khó phát hiện, giảm thiểu lỗi chuyên môn.</a:t>
            </a:r>
            <a:endParaRPr sz="1200" dirty="0">
              <a:solidFill>
                <a:schemeClr val="bg1"/>
              </a:solidFill>
              <a:latin typeface="Bahnschrift SemiBold Condensed" panose="020B0502040204020203" pitchFamily="34" charset="0"/>
              <a:ea typeface="Advent Pro"/>
              <a:cs typeface="Advent Pro"/>
              <a:sym typeface="Advent Pro"/>
            </a:endParaRPr>
          </a:p>
        </p:txBody>
      </p:sp>
      <p:cxnSp>
        <p:nvCxnSpPr>
          <p:cNvPr id="472" name="Google Shape;472;p51"/>
          <p:cNvCxnSpPr>
            <a:cxnSpLocks/>
          </p:cNvCxnSpPr>
          <p:nvPr/>
        </p:nvCxnSpPr>
        <p:spPr>
          <a:xfrm>
            <a:off x="2230672" y="2976013"/>
            <a:ext cx="525900" cy="6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51"/>
          <p:cNvCxnSpPr>
            <a:cxnSpLocks/>
          </p:cNvCxnSpPr>
          <p:nvPr/>
        </p:nvCxnSpPr>
        <p:spPr>
          <a:xfrm>
            <a:off x="3616284" y="2976000"/>
            <a:ext cx="525900" cy="6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" name="Google Shape;474;p51"/>
          <p:cNvCxnSpPr>
            <a:cxnSpLocks/>
          </p:cNvCxnSpPr>
          <p:nvPr/>
        </p:nvCxnSpPr>
        <p:spPr>
          <a:xfrm>
            <a:off x="5001897" y="2976000"/>
            <a:ext cx="525900" cy="6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51"/>
          <p:cNvCxnSpPr>
            <a:cxnSpLocks/>
          </p:cNvCxnSpPr>
          <p:nvPr/>
        </p:nvCxnSpPr>
        <p:spPr>
          <a:xfrm>
            <a:off x="6387509" y="2976000"/>
            <a:ext cx="525900" cy="6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6" name="Google Shape;476;p51"/>
          <p:cNvCxnSpPr>
            <a:cxnSpLocks/>
          </p:cNvCxnSpPr>
          <p:nvPr/>
        </p:nvCxnSpPr>
        <p:spPr>
          <a:xfrm>
            <a:off x="7773122" y="2976013"/>
            <a:ext cx="1498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" name="Google Shape;9559;p93">
            <a:extLst>
              <a:ext uri="{FF2B5EF4-FFF2-40B4-BE49-F238E27FC236}">
                <a16:creationId xmlns:a16="http://schemas.microsoft.com/office/drawing/2014/main" id="{B201CB1A-BE6D-CD30-5FEA-26A76FF49F6F}"/>
              </a:ext>
            </a:extLst>
          </p:cNvPr>
          <p:cNvGrpSpPr/>
          <p:nvPr/>
        </p:nvGrpSpPr>
        <p:grpSpPr>
          <a:xfrm>
            <a:off x="1643440" y="2804220"/>
            <a:ext cx="304616" cy="343560"/>
            <a:chOff x="5344216" y="4291056"/>
            <a:chExt cx="304616" cy="343560"/>
          </a:xfrm>
        </p:grpSpPr>
        <p:sp>
          <p:nvSpPr>
            <p:cNvPr id="5" name="Google Shape;9560;p93">
              <a:extLst>
                <a:ext uri="{FF2B5EF4-FFF2-40B4-BE49-F238E27FC236}">
                  <a16:creationId xmlns:a16="http://schemas.microsoft.com/office/drawing/2014/main" id="{9B4E966B-7320-71A0-42E3-4F9BDE91B7E7}"/>
                </a:ext>
              </a:extLst>
            </p:cNvPr>
            <p:cNvSpPr/>
            <p:nvPr/>
          </p:nvSpPr>
          <p:spPr>
            <a:xfrm>
              <a:off x="5344216" y="4297148"/>
              <a:ext cx="251334" cy="247264"/>
            </a:xfrm>
            <a:custGeom>
              <a:avLst/>
              <a:gdLst/>
              <a:ahLst/>
              <a:cxnLst/>
              <a:rect l="l" t="t" r="r" b="b"/>
              <a:pathLst>
                <a:path w="9571" h="9416" extrusionOk="0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561;p93">
              <a:extLst>
                <a:ext uri="{FF2B5EF4-FFF2-40B4-BE49-F238E27FC236}">
                  <a16:creationId xmlns:a16="http://schemas.microsoft.com/office/drawing/2014/main" id="{3DEB3EB6-F902-8DBF-0E8F-50B2A27D1CD6}"/>
                </a:ext>
              </a:extLst>
            </p:cNvPr>
            <p:cNvSpPr/>
            <p:nvPr/>
          </p:nvSpPr>
          <p:spPr>
            <a:xfrm>
              <a:off x="5544501" y="4291056"/>
              <a:ext cx="55330" cy="53807"/>
            </a:xfrm>
            <a:custGeom>
              <a:avLst/>
              <a:gdLst/>
              <a:ahLst/>
              <a:cxnLst/>
              <a:rect l="l" t="t" r="r" b="b"/>
              <a:pathLst>
                <a:path w="2107" h="2049" extrusionOk="0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562;p93">
              <a:extLst>
                <a:ext uri="{FF2B5EF4-FFF2-40B4-BE49-F238E27FC236}">
                  <a16:creationId xmlns:a16="http://schemas.microsoft.com/office/drawing/2014/main" id="{275A0320-62A9-C761-A0D7-0BC582328CA1}"/>
                </a:ext>
              </a:extLst>
            </p:cNvPr>
            <p:cNvSpPr/>
            <p:nvPr/>
          </p:nvSpPr>
          <p:spPr>
            <a:xfrm>
              <a:off x="5349494" y="4566497"/>
              <a:ext cx="102309" cy="68118"/>
            </a:xfrm>
            <a:custGeom>
              <a:avLst/>
              <a:gdLst/>
              <a:ahLst/>
              <a:cxnLst/>
              <a:rect l="l" t="t" r="r" b="b"/>
              <a:pathLst>
                <a:path w="3896" h="2594" extrusionOk="0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563;p93">
              <a:extLst>
                <a:ext uri="{FF2B5EF4-FFF2-40B4-BE49-F238E27FC236}">
                  <a16:creationId xmlns:a16="http://schemas.microsoft.com/office/drawing/2014/main" id="{D01B4A09-84BA-8DE1-2B40-2A9A86C68181}"/>
                </a:ext>
              </a:extLst>
            </p:cNvPr>
            <p:cNvSpPr/>
            <p:nvPr/>
          </p:nvSpPr>
          <p:spPr>
            <a:xfrm>
              <a:off x="5447996" y="4480784"/>
              <a:ext cx="102309" cy="153831"/>
            </a:xfrm>
            <a:custGeom>
              <a:avLst/>
              <a:gdLst/>
              <a:ahLst/>
              <a:cxnLst/>
              <a:rect l="l" t="t" r="r" b="b"/>
              <a:pathLst>
                <a:path w="3896" h="5858" extrusionOk="0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564;p93">
              <a:extLst>
                <a:ext uri="{FF2B5EF4-FFF2-40B4-BE49-F238E27FC236}">
                  <a16:creationId xmlns:a16="http://schemas.microsoft.com/office/drawing/2014/main" id="{7F076DA5-7CA0-11C2-5F17-8C4405FD6433}"/>
                </a:ext>
              </a:extLst>
            </p:cNvPr>
            <p:cNvSpPr/>
            <p:nvPr/>
          </p:nvSpPr>
          <p:spPr>
            <a:xfrm>
              <a:off x="5546523" y="4388297"/>
              <a:ext cx="102309" cy="246319"/>
            </a:xfrm>
            <a:custGeom>
              <a:avLst/>
              <a:gdLst/>
              <a:ahLst/>
              <a:cxnLst/>
              <a:rect l="l" t="t" r="r" b="b"/>
              <a:pathLst>
                <a:path w="389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565;p93">
              <a:extLst>
                <a:ext uri="{FF2B5EF4-FFF2-40B4-BE49-F238E27FC236}">
                  <a16:creationId xmlns:a16="http://schemas.microsoft.com/office/drawing/2014/main" id="{9EFD519C-FF5E-2FBD-5EB4-FE81EBB6F461}"/>
                </a:ext>
              </a:extLst>
            </p:cNvPr>
            <p:cNvSpPr/>
            <p:nvPr/>
          </p:nvSpPr>
          <p:spPr>
            <a:xfrm>
              <a:off x="5349731" y="4566497"/>
              <a:ext cx="8587" cy="68118"/>
            </a:xfrm>
            <a:custGeom>
              <a:avLst/>
              <a:gdLst/>
              <a:ahLst/>
              <a:cxnLst/>
              <a:rect l="l" t="t" r="r" b="b"/>
              <a:pathLst>
                <a:path w="327" h="2594" extrusionOk="0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566;p93">
              <a:extLst>
                <a:ext uri="{FF2B5EF4-FFF2-40B4-BE49-F238E27FC236}">
                  <a16:creationId xmlns:a16="http://schemas.microsoft.com/office/drawing/2014/main" id="{FF28073A-FBE2-AB49-BE0E-61D1B51EE735}"/>
                </a:ext>
              </a:extLst>
            </p:cNvPr>
            <p:cNvSpPr/>
            <p:nvPr/>
          </p:nvSpPr>
          <p:spPr>
            <a:xfrm>
              <a:off x="5447996" y="4480784"/>
              <a:ext cx="8823" cy="153831"/>
            </a:xfrm>
            <a:custGeom>
              <a:avLst/>
              <a:gdLst/>
              <a:ahLst/>
              <a:cxnLst/>
              <a:rect l="l" t="t" r="r" b="b"/>
              <a:pathLst>
                <a:path w="336" h="5858" extrusionOk="0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567;p93">
              <a:extLst>
                <a:ext uri="{FF2B5EF4-FFF2-40B4-BE49-F238E27FC236}">
                  <a16:creationId xmlns:a16="http://schemas.microsoft.com/office/drawing/2014/main" id="{647609EA-F617-CF29-A930-51AC0B8FAEDD}"/>
                </a:ext>
              </a:extLst>
            </p:cNvPr>
            <p:cNvSpPr/>
            <p:nvPr/>
          </p:nvSpPr>
          <p:spPr>
            <a:xfrm>
              <a:off x="5546523" y="4388297"/>
              <a:ext cx="8823" cy="246319"/>
            </a:xfrm>
            <a:custGeom>
              <a:avLst/>
              <a:gdLst/>
              <a:ahLst/>
              <a:cxnLst/>
              <a:rect l="l" t="t" r="r" b="b"/>
              <a:pathLst>
                <a:path w="33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568;p93">
              <a:extLst>
                <a:ext uri="{FF2B5EF4-FFF2-40B4-BE49-F238E27FC236}">
                  <a16:creationId xmlns:a16="http://schemas.microsoft.com/office/drawing/2014/main" id="{36BF9F1D-D437-6E35-5E51-51A587B5F465}"/>
                </a:ext>
              </a:extLst>
            </p:cNvPr>
            <p:cNvSpPr/>
            <p:nvPr/>
          </p:nvSpPr>
          <p:spPr>
            <a:xfrm>
              <a:off x="5365828" y="4585089"/>
              <a:ext cx="68381" cy="11082"/>
            </a:xfrm>
            <a:custGeom>
              <a:avLst/>
              <a:gdLst/>
              <a:ahLst/>
              <a:cxnLst/>
              <a:rect l="l" t="t" r="r" b="b"/>
              <a:pathLst>
                <a:path w="2604" h="422" extrusionOk="0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569;p93">
              <a:extLst>
                <a:ext uri="{FF2B5EF4-FFF2-40B4-BE49-F238E27FC236}">
                  <a16:creationId xmlns:a16="http://schemas.microsoft.com/office/drawing/2014/main" id="{CAD7A901-7FBE-33DC-4B99-42A5095594A9}"/>
                </a:ext>
              </a:extLst>
            </p:cNvPr>
            <p:cNvSpPr/>
            <p:nvPr/>
          </p:nvSpPr>
          <p:spPr>
            <a:xfrm>
              <a:off x="5464592" y="4499376"/>
              <a:ext cx="68381" cy="11108"/>
            </a:xfrm>
            <a:custGeom>
              <a:avLst/>
              <a:gdLst/>
              <a:ahLst/>
              <a:cxnLst/>
              <a:rect l="l" t="t" r="r" b="b"/>
              <a:pathLst>
                <a:path w="2604" h="423" extrusionOk="0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570;p93">
              <a:extLst>
                <a:ext uri="{FF2B5EF4-FFF2-40B4-BE49-F238E27FC236}">
                  <a16:creationId xmlns:a16="http://schemas.microsoft.com/office/drawing/2014/main" id="{57BFCEE9-AB20-3F5A-5F0F-9340256B8537}"/>
                </a:ext>
              </a:extLst>
            </p:cNvPr>
            <p:cNvSpPr/>
            <p:nvPr/>
          </p:nvSpPr>
          <p:spPr>
            <a:xfrm>
              <a:off x="5562516" y="4406889"/>
              <a:ext cx="70324" cy="11108"/>
            </a:xfrm>
            <a:custGeom>
              <a:avLst/>
              <a:gdLst/>
              <a:ahLst/>
              <a:cxnLst/>
              <a:rect l="l" t="t" r="r" b="b"/>
              <a:pathLst>
                <a:path w="2678" h="423" extrusionOk="0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9182;p93">
            <a:extLst>
              <a:ext uri="{FF2B5EF4-FFF2-40B4-BE49-F238E27FC236}">
                <a16:creationId xmlns:a16="http://schemas.microsoft.com/office/drawing/2014/main" id="{9993D32A-C8DE-0355-6B89-FDAF36D1FBEB}"/>
              </a:ext>
            </a:extLst>
          </p:cNvPr>
          <p:cNvGrpSpPr/>
          <p:nvPr/>
        </p:nvGrpSpPr>
        <p:grpSpPr>
          <a:xfrm>
            <a:off x="3039992" y="2795374"/>
            <a:ext cx="296580" cy="364935"/>
            <a:chOff x="4911189" y="3793455"/>
            <a:chExt cx="296580" cy="364935"/>
          </a:xfrm>
        </p:grpSpPr>
        <p:sp>
          <p:nvSpPr>
            <p:cNvPr id="17" name="Google Shape;9183;p93">
              <a:extLst>
                <a:ext uri="{FF2B5EF4-FFF2-40B4-BE49-F238E27FC236}">
                  <a16:creationId xmlns:a16="http://schemas.microsoft.com/office/drawing/2014/main" id="{A6EDDA76-14FD-9350-45D8-F20068B5D2F0}"/>
                </a:ext>
              </a:extLst>
            </p:cNvPr>
            <p:cNvSpPr/>
            <p:nvPr/>
          </p:nvSpPr>
          <p:spPr>
            <a:xfrm>
              <a:off x="4951157" y="3861810"/>
              <a:ext cx="31932" cy="35215"/>
            </a:xfrm>
            <a:custGeom>
              <a:avLst/>
              <a:gdLst/>
              <a:ahLst/>
              <a:cxnLst/>
              <a:rect l="l" t="t" r="r" b="b"/>
              <a:pathLst>
                <a:path w="1216" h="1341" extrusionOk="0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184;p93">
              <a:extLst>
                <a:ext uri="{FF2B5EF4-FFF2-40B4-BE49-F238E27FC236}">
                  <a16:creationId xmlns:a16="http://schemas.microsoft.com/office/drawing/2014/main" id="{DD3CB660-26DD-E819-C3E0-4C9CAD2945A5}"/>
                </a:ext>
              </a:extLst>
            </p:cNvPr>
            <p:cNvSpPr/>
            <p:nvPr/>
          </p:nvSpPr>
          <p:spPr>
            <a:xfrm>
              <a:off x="5136132" y="3861810"/>
              <a:ext cx="31932" cy="34952"/>
            </a:xfrm>
            <a:custGeom>
              <a:avLst/>
              <a:gdLst/>
              <a:ahLst/>
              <a:cxnLst/>
              <a:rect l="l" t="t" r="r" b="b"/>
              <a:pathLst>
                <a:path w="1216" h="1331" extrusionOk="0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185;p93">
              <a:extLst>
                <a:ext uri="{FF2B5EF4-FFF2-40B4-BE49-F238E27FC236}">
                  <a16:creationId xmlns:a16="http://schemas.microsoft.com/office/drawing/2014/main" id="{CF0B7DFE-A529-7AE2-96A5-AB114670589F}"/>
                </a:ext>
              </a:extLst>
            </p:cNvPr>
            <p:cNvSpPr/>
            <p:nvPr/>
          </p:nvSpPr>
          <p:spPr>
            <a:xfrm>
              <a:off x="5043382" y="3833659"/>
              <a:ext cx="32457" cy="33193"/>
            </a:xfrm>
            <a:custGeom>
              <a:avLst/>
              <a:gdLst/>
              <a:ahLst/>
              <a:cxnLst/>
              <a:rect l="l" t="t" r="r" b="b"/>
              <a:pathLst>
                <a:path w="1236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186;p93">
              <a:extLst>
                <a:ext uri="{FF2B5EF4-FFF2-40B4-BE49-F238E27FC236}">
                  <a16:creationId xmlns:a16="http://schemas.microsoft.com/office/drawing/2014/main" id="{642F888A-E2A2-3538-D568-3AE5744CAE91}"/>
                </a:ext>
              </a:extLst>
            </p:cNvPr>
            <p:cNvSpPr/>
            <p:nvPr/>
          </p:nvSpPr>
          <p:spPr>
            <a:xfrm>
              <a:off x="5043382" y="3833659"/>
              <a:ext cx="21901" cy="33193"/>
            </a:xfrm>
            <a:custGeom>
              <a:avLst/>
              <a:gdLst/>
              <a:ahLst/>
              <a:cxnLst/>
              <a:rect l="l" t="t" r="r" b="b"/>
              <a:pathLst>
                <a:path w="834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187;p93">
              <a:extLst>
                <a:ext uri="{FF2B5EF4-FFF2-40B4-BE49-F238E27FC236}">
                  <a16:creationId xmlns:a16="http://schemas.microsoft.com/office/drawing/2014/main" id="{CF9821DE-5970-A1F2-3124-FCC21784E141}"/>
                </a:ext>
              </a:extLst>
            </p:cNvPr>
            <p:cNvSpPr/>
            <p:nvPr/>
          </p:nvSpPr>
          <p:spPr>
            <a:xfrm>
              <a:off x="4911189" y="3861810"/>
              <a:ext cx="296580" cy="296580"/>
            </a:xfrm>
            <a:custGeom>
              <a:avLst/>
              <a:gdLst/>
              <a:ahLst/>
              <a:cxnLst/>
              <a:rect l="l" t="t" r="r" b="b"/>
              <a:pathLst>
                <a:path w="11294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188;p93">
              <a:extLst>
                <a:ext uri="{FF2B5EF4-FFF2-40B4-BE49-F238E27FC236}">
                  <a16:creationId xmlns:a16="http://schemas.microsoft.com/office/drawing/2014/main" id="{65528040-3A1C-F801-43DD-8995BF22A752}"/>
                </a:ext>
              </a:extLst>
            </p:cNvPr>
            <p:cNvSpPr/>
            <p:nvPr/>
          </p:nvSpPr>
          <p:spPr>
            <a:xfrm>
              <a:off x="4911189" y="3861810"/>
              <a:ext cx="161630" cy="296580"/>
            </a:xfrm>
            <a:custGeom>
              <a:avLst/>
              <a:gdLst/>
              <a:ahLst/>
              <a:cxnLst/>
              <a:rect l="l" t="t" r="r" b="b"/>
              <a:pathLst>
                <a:path w="6155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189;p93">
              <a:extLst>
                <a:ext uri="{FF2B5EF4-FFF2-40B4-BE49-F238E27FC236}">
                  <a16:creationId xmlns:a16="http://schemas.microsoft.com/office/drawing/2014/main" id="{BB2EF87C-9F6E-AA79-E922-558A4E678789}"/>
                </a:ext>
              </a:extLst>
            </p:cNvPr>
            <p:cNvSpPr/>
            <p:nvPr/>
          </p:nvSpPr>
          <p:spPr>
            <a:xfrm>
              <a:off x="4925527" y="3885680"/>
              <a:ext cx="258372" cy="248577"/>
            </a:xfrm>
            <a:custGeom>
              <a:avLst/>
              <a:gdLst/>
              <a:ahLst/>
              <a:cxnLst/>
              <a:rect l="l" t="t" r="r" b="b"/>
              <a:pathLst>
                <a:path w="9839" h="9466" extrusionOk="0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190;p93">
              <a:extLst>
                <a:ext uri="{FF2B5EF4-FFF2-40B4-BE49-F238E27FC236}">
                  <a16:creationId xmlns:a16="http://schemas.microsoft.com/office/drawing/2014/main" id="{B0F5CE8D-788D-9274-4350-D2C0B9E66503}"/>
                </a:ext>
              </a:extLst>
            </p:cNvPr>
            <p:cNvSpPr/>
            <p:nvPr/>
          </p:nvSpPr>
          <p:spPr>
            <a:xfrm>
              <a:off x="4937317" y="3885680"/>
              <a:ext cx="129724" cy="248577"/>
            </a:xfrm>
            <a:custGeom>
              <a:avLst/>
              <a:gdLst/>
              <a:ahLst/>
              <a:cxnLst/>
              <a:rect l="l" t="t" r="r" b="b"/>
              <a:pathLst>
                <a:path w="4940" h="9466" extrusionOk="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191;p93">
              <a:extLst>
                <a:ext uri="{FF2B5EF4-FFF2-40B4-BE49-F238E27FC236}">
                  <a16:creationId xmlns:a16="http://schemas.microsoft.com/office/drawing/2014/main" id="{FC6BD1ED-DD77-415B-C930-24EFC56506A0}"/>
                </a:ext>
              </a:extLst>
            </p:cNvPr>
            <p:cNvSpPr/>
            <p:nvPr/>
          </p:nvSpPr>
          <p:spPr>
            <a:xfrm>
              <a:off x="4942596" y="3902381"/>
              <a:ext cx="223972" cy="215279"/>
            </a:xfrm>
            <a:custGeom>
              <a:avLst/>
              <a:gdLst/>
              <a:ahLst/>
              <a:cxnLst/>
              <a:rect l="l" t="t" r="r" b="b"/>
              <a:pathLst>
                <a:path w="8529" h="8198" extrusionOk="0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192;p93">
              <a:extLst>
                <a:ext uri="{FF2B5EF4-FFF2-40B4-BE49-F238E27FC236}">
                  <a16:creationId xmlns:a16="http://schemas.microsoft.com/office/drawing/2014/main" id="{3A8C243F-8FA0-C0BA-8308-5D604F77CE58}"/>
                </a:ext>
              </a:extLst>
            </p:cNvPr>
            <p:cNvSpPr/>
            <p:nvPr/>
          </p:nvSpPr>
          <p:spPr>
            <a:xfrm>
              <a:off x="4951157" y="3902381"/>
              <a:ext cx="121400" cy="215385"/>
            </a:xfrm>
            <a:custGeom>
              <a:avLst/>
              <a:gdLst/>
              <a:ahLst/>
              <a:cxnLst/>
              <a:rect l="l" t="t" r="r" b="b"/>
              <a:pathLst>
                <a:path w="4623" h="8202" extrusionOk="0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193;p93">
              <a:extLst>
                <a:ext uri="{FF2B5EF4-FFF2-40B4-BE49-F238E27FC236}">
                  <a16:creationId xmlns:a16="http://schemas.microsoft.com/office/drawing/2014/main" id="{35310427-B5BC-FFE8-1045-CFB311133399}"/>
                </a:ext>
              </a:extLst>
            </p:cNvPr>
            <p:cNvSpPr/>
            <p:nvPr/>
          </p:nvSpPr>
          <p:spPr>
            <a:xfrm>
              <a:off x="5054069" y="3937255"/>
              <a:ext cx="10950" cy="76128"/>
            </a:xfrm>
            <a:custGeom>
              <a:avLst/>
              <a:gdLst/>
              <a:ahLst/>
              <a:cxnLst/>
              <a:rect l="l" t="t" r="r" b="b"/>
              <a:pathLst>
                <a:path w="417" h="2899" extrusionOk="0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194;p93">
              <a:extLst>
                <a:ext uri="{FF2B5EF4-FFF2-40B4-BE49-F238E27FC236}">
                  <a16:creationId xmlns:a16="http://schemas.microsoft.com/office/drawing/2014/main" id="{E657DE20-4364-984F-C913-43C017668F93}"/>
                </a:ext>
              </a:extLst>
            </p:cNvPr>
            <p:cNvSpPr/>
            <p:nvPr/>
          </p:nvSpPr>
          <p:spPr>
            <a:xfrm>
              <a:off x="5139388" y="3833685"/>
              <a:ext cx="57326" cy="48712"/>
            </a:xfrm>
            <a:custGeom>
              <a:avLst/>
              <a:gdLst/>
              <a:ahLst/>
              <a:cxnLst/>
              <a:rect l="l" t="t" r="r" b="b"/>
              <a:pathLst>
                <a:path w="2183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195;p93">
              <a:extLst>
                <a:ext uri="{FF2B5EF4-FFF2-40B4-BE49-F238E27FC236}">
                  <a16:creationId xmlns:a16="http://schemas.microsoft.com/office/drawing/2014/main" id="{0768301C-C942-E8AA-FC80-4ADAB49D091B}"/>
                </a:ext>
              </a:extLst>
            </p:cNvPr>
            <p:cNvSpPr/>
            <p:nvPr/>
          </p:nvSpPr>
          <p:spPr>
            <a:xfrm>
              <a:off x="4922507" y="3833685"/>
              <a:ext cx="57063" cy="48712"/>
            </a:xfrm>
            <a:custGeom>
              <a:avLst/>
              <a:gdLst/>
              <a:ahLst/>
              <a:cxnLst/>
              <a:rect l="l" t="t" r="r" b="b"/>
              <a:pathLst>
                <a:path w="2173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96;p93">
              <a:extLst>
                <a:ext uri="{FF2B5EF4-FFF2-40B4-BE49-F238E27FC236}">
                  <a16:creationId xmlns:a16="http://schemas.microsoft.com/office/drawing/2014/main" id="{483601A1-7E84-8FBD-6671-913C2B9FFE6A}"/>
                </a:ext>
              </a:extLst>
            </p:cNvPr>
            <p:cNvSpPr/>
            <p:nvPr/>
          </p:nvSpPr>
          <p:spPr>
            <a:xfrm>
              <a:off x="5023792" y="3793455"/>
              <a:ext cx="71637" cy="42988"/>
            </a:xfrm>
            <a:custGeom>
              <a:avLst/>
              <a:gdLst/>
              <a:ahLst/>
              <a:cxnLst/>
              <a:rect l="l" t="t" r="r" b="b"/>
              <a:pathLst>
                <a:path w="2728" h="1637" extrusionOk="0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97;p93">
              <a:extLst>
                <a:ext uri="{FF2B5EF4-FFF2-40B4-BE49-F238E27FC236}">
                  <a16:creationId xmlns:a16="http://schemas.microsoft.com/office/drawing/2014/main" id="{5E8CD645-FD30-01AB-BD39-A9DE288E43CA}"/>
                </a:ext>
              </a:extLst>
            </p:cNvPr>
            <p:cNvSpPr/>
            <p:nvPr/>
          </p:nvSpPr>
          <p:spPr>
            <a:xfrm>
              <a:off x="5139388" y="3833685"/>
              <a:ext cx="51049" cy="48712"/>
            </a:xfrm>
            <a:custGeom>
              <a:avLst/>
              <a:gdLst/>
              <a:ahLst/>
              <a:cxnLst/>
              <a:rect l="l" t="t" r="r" b="b"/>
              <a:pathLst>
                <a:path w="1944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98;p93">
              <a:extLst>
                <a:ext uri="{FF2B5EF4-FFF2-40B4-BE49-F238E27FC236}">
                  <a16:creationId xmlns:a16="http://schemas.microsoft.com/office/drawing/2014/main" id="{F2BBF452-F4B1-CB91-4414-24E1ECEA0FB1}"/>
                </a:ext>
              </a:extLst>
            </p:cNvPr>
            <p:cNvSpPr/>
            <p:nvPr/>
          </p:nvSpPr>
          <p:spPr>
            <a:xfrm>
              <a:off x="4922507" y="3833685"/>
              <a:ext cx="50787" cy="48712"/>
            </a:xfrm>
            <a:custGeom>
              <a:avLst/>
              <a:gdLst/>
              <a:ahLst/>
              <a:cxnLst/>
              <a:rect l="l" t="t" r="r" b="b"/>
              <a:pathLst>
                <a:path w="1934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99;p93">
              <a:extLst>
                <a:ext uri="{FF2B5EF4-FFF2-40B4-BE49-F238E27FC236}">
                  <a16:creationId xmlns:a16="http://schemas.microsoft.com/office/drawing/2014/main" id="{C145D88A-676B-F433-F9C5-CCB402030E0F}"/>
                </a:ext>
              </a:extLst>
            </p:cNvPr>
            <p:cNvSpPr/>
            <p:nvPr/>
          </p:nvSpPr>
          <p:spPr>
            <a:xfrm>
              <a:off x="5024028" y="3793455"/>
              <a:ext cx="30934" cy="42988"/>
            </a:xfrm>
            <a:custGeom>
              <a:avLst/>
              <a:gdLst/>
              <a:ahLst/>
              <a:cxnLst/>
              <a:rect l="l" t="t" r="r" b="b"/>
              <a:pathLst>
                <a:path w="1178" h="1637" extrusionOk="0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200;p93">
              <a:extLst>
                <a:ext uri="{FF2B5EF4-FFF2-40B4-BE49-F238E27FC236}">
                  <a16:creationId xmlns:a16="http://schemas.microsoft.com/office/drawing/2014/main" id="{755276BF-694C-E242-3C8A-F1E558605C72}"/>
                </a:ext>
              </a:extLst>
            </p:cNvPr>
            <p:cNvSpPr/>
            <p:nvPr/>
          </p:nvSpPr>
          <p:spPr>
            <a:xfrm>
              <a:off x="4937580" y="3896998"/>
              <a:ext cx="235001" cy="226046"/>
            </a:xfrm>
            <a:custGeom>
              <a:avLst/>
              <a:gdLst/>
              <a:ahLst/>
              <a:cxnLst/>
              <a:rect l="l" t="t" r="r" b="b"/>
              <a:pathLst>
                <a:path w="8949" h="8608" extrusionOk="0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201;p93">
              <a:extLst>
                <a:ext uri="{FF2B5EF4-FFF2-40B4-BE49-F238E27FC236}">
                  <a16:creationId xmlns:a16="http://schemas.microsoft.com/office/drawing/2014/main" id="{50DFE10D-BFAA-824A-FC70-AF4316E6B158}"/>
                </a:ext>
              </a:extLst>
            </p:cNvPr>
            <p:cNvSpPr/>
            <p:nvPr/>
          </p:nvSpPr>
          <p:spPr>
            <a:xfrm>
              <a:off x="5044905" y="3995263"/>
              <a:ext cx="29411" cy="29411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202;p93">
              <a:extLst>
                <a:ext uri="{FF2B5EF4-FFF2-40B4-BE49-F238E27FC236}">
                  <a16:creationId xmlns:a16="http://schemas.microsoft.com/office/drawing/2014/main" id="{C376B44D-FD8C-D0DA-39F8-A19F498C497C}"/>
                </a:ext>
              </a:extLst>
            </p:cNvPr>
            <p:cNvSpPr/>
            <p:nvPr/>
          </p:nvSpPr>
          <p:spPr>
            <a:xfrm>
              <a:off x="5044642" y="3995132"/>
              <a:ext cx="24396" cy="29674"/>
            </a:xfrm>
            <a:custGeom>
              <a:avLst/>
              <a:gdLst/>
              <a:ahLst/>
              <a:cxnLst/>
              <a:rect l="l" t="t" r="r" b="b"/>
              <a:pathLst>
                <a:path w="929" h="1130" extrusionOk="0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5757;p91">
            <a:extLst>
              <a:ext uri="{FF2B5EF4-FFF2-40B4-BE49-F238E27FC236}">
                <a16:creationId xmlns:a16="http://schemas.microsoft.com/office/drawing/2014/main" id="{105E97F6-A8A5-B5B7-4546-B7D3CA22D98B}"/>
              </a:ext>
            </a:extLst>
          </p:cNvPr>
          <p:cNvGrpSpPr/>
          <p:nvPr/>
        </p:nvGrpSpPr>
        <p:grpSpPr>
          <a:xfrm>
            <a:off x="4380759" y="2795374"/>
            <a:ext cx="388544" cy="347927"/>
            <a:chOff x="5757913" y="3227047"/>
            <a:chExt cx="388544" cy="347927"/>
          </a:xfrm>
        </p:grpSpPr>
        <p:sp>
          <p:nvSpPr>
            <p:cNvPr id="38" name="Google Shape;5758;p91">
              <a:extLst>
                <a:ext uri="{FF2B5EF4-FFF2-40B4-BE49-F238E27FC236}">
                  <a16:creationId xmlns:a16="http://schemas.microsoft.com/office/drawing/2014/main" id="{6F676F7F-6A8A-818E-6573-2CEF706AA955}"/>
                </a:ext>
              </a:extLst>
            </p:cNvPr>
            <p:cNvSpPr/>
            <p:nvPr/>
          </p:nvSpPr>
          <p:spPr>
            <a:xfrm>
              <a:off x="5757913" y="3227047"/>
              <a:ext cx="388544" cy="347927"/>
            </a:xfrm>
            <a:custGeom>
              <a:avLst/>
              <a:gdLst/>
              <a:ahLst/>
              <a:cxnLst/>
              <a:rect l="l" t="t" r="r" b="b"/>
              <a:pathLst>
                <a:path w="14789" h="13243" extrusionOk="0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759;p91">
              <a:extLst>
                <a:ext uri="{FF2B5EF4-FFF2-40B4-BE49-F238E27FC236}">
                  <a16:creationId xmlns:a16="http://schemas.microsoft.com/office/drawing/2014/main" id="{AD364CD1-AAE6-DA87-CDEB-6025C9C73B17}"/>
                </a:ext>
              </a:extLst>
            </p:cNvPr>
            <p:cNvSpPr/>
            <p:nvPr/>
          </p:nvSpPr>
          <p:spPr>
            <a:xfrm>
              <a:off x="5758097" y="3227074"/>
              <a:ext cx="194101" cy="347743"/>
            </a:xfrm>
            <a:custGeom>
              <a:avLst/>
              <a:gdLst/>
              <a:ahLst/>
              <a:cxnLst/>
              <a:rect l="l" t="t" r="r" b="b"/>
              <a:pathLst>
                <a:path w="7388" h="13236" extrusionOk="0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9148;p93">
            <a:extLst>
              <a:ext uri="{FF2B5EF4-FFF2-40B4-BE49-F238E27FC236}">
                <a16:creationId xmlns:a16="http://schemas.microsoft.com/office/drawing/2014/main" id="{B0D8FDDC-9CA4-858F-554B-1EA78F581718}"/>
              </a:ext>
            </a:extLst>
          </p:cNvPr>
          <p:cNvGrpSpPr/>
          <p:nvPr/>
        </p:nvGrpSpPr>
        <p:grpSpPr>
          <a:xfrm>
            <a:off x="5795055" y="2803708"/>
            <a:ext cx="317431" cy="344584"/>
            <a:chOff x="7992826" y="1517790"/>
            <a:chExt cx="317431" cy="344584"/>
          </a:xfrm>
        </p:grpSpPr>
        <p:sp>
          <p:nvSpPr>
            <p:cNvPr id="41" name="Google Shape;9149;p93">
              <a:extLst>
                <a:ext uri="{FF2B5EF4-FFF2-40B4-BE49-F238E27FC236}">
                  <a16:creationId xmlns:a16="http://schemas.microsoft.com/office/drawing/2014/main" id="{EF2DB07D-D261-1C91-CB0E-27640656099B}"/>
                </a:ext>
              </a:extLst>
            </p:cNvPr>
            <p:cNvSpPr/>
            <p:nvPr/>
          </p:nvSpPr>
          <p:spPr>
            <a:xfrm>
              <a:off x="8021239" y="1517790"/>
              <a:ext cx="289018" cy="289044"/>
            </a:xfrm>
            <a:custGeom>
              <a:avLst/>
              <a:gdLst/>
              <a:ahLst/>
              <a:cxnLst/>
              <a:rect l="l" t="t" r="r" b="b"/>
              <a:pathLst>
                <a:path w="11006" h="11007" extrusionOk="0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150;p93">
              <a:extLst>
                <a:ext uri="{FF2B5EF4-FFF2-40B4-BE49-F238E27FC236}">
                  <a16:creationId xmlns:a16="http://schemas.microsoft.com/office/drawing/2014/main" id="{C38B784D-9AED-3AE6-E7FB-452D27158D56}"/>
                </a:ext>
              </a:extLst>
            </p:cNvPr>
            <p:cNvSpPr/>
            <p:nvPr/>
          </p:nvSpPr>
          <p:spPr>
            <a:xfrm>
              <a:off x="7992826" y="1520810"/>
              <a:ext cx="274706" cy="285866"/>
            </a:xfrm>
            <a:custGeom>
              <a:avLst/>
              <a:gdLst/>
              <a:ahLst/>
              <a:cxnLst/>
              <a:rect l="l" t="t" r="r" b="b"/>
              <a:pathLst>
                <a:path w="10461" h="10886" extrusionOk="0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151;p93">
              <a:extLst>
                <a:ext uri="{FF2B5EF4-FFF2-40B4-BE49-F238E27FC236}">
                  <a16:creationId xmlns:a16="http://schemas.microsoft.com/office/drawing/2014/main" id="{E573392C-B882-AA94-C41C-4FE646B4B8F2}"/>
                </a:ext>
              </a:extLst>
            </p:cNvPr>
            <p:cNvSpPr/>
            <p:nvPr/>
          </p:nvSpPr>
          <p:spPr>
            <a:xfrm>
              <a:off x="8021476" y="1517790"/>
              <a:ext cx="288781" cy="288781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152;p93">
              <a:extLst>
                <a:ext uri="{FF2B5EF4-FFF2-40B4-BE49-F238E27FC236}">
                  <a16:creationId xmlns:a16="http://schemas.microsoft.com/office/drawing/2014/main" id="{36516AF6-F7EF-3052-D486-3474D3C2609F}"/>
                </a:ext>
              </a:extLst>
            </p:cNvPr>
            <p:cNvSpPr/>
            <p:nvPr/>
          </p:nvSpPr>
          <p:spPr>
            <a:xfrm>
              <a:off x="8021476" y="1520810"/>
              <a:ext cx="217932" cy="285761"/>
            </a:xfrm>
            <a:custGeom>
              <a:avLst/>
              <a:gdLst/>
              <a:ahLst/>
              <a:cxnLst/>
              <a:rect l="l" t="t" r="r" b="b"/>
              <a:pathLst>
                <a:path w="8299" h="10882" extrusionOk="0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153;p93">
              <a:extLst>
                <a:ext uri="{FF2B5EF4-FFF2-40B4-BE49-F238E27FC236}">
                  <a16:creationId xmlns:a16="http://schemas.microsoft.com/office/drawing/2014/main" id="{7A0F3F61-04C0-8055-B9B2-20B9DE7A4E94}"/>
                </a:ext>
              </a:extLst>
            </p:cNvPr>
            <p:cNvSpPr/>
            <p:nvPr/>
          </p:nvSpPr>
          <p:spPr>
            <a:xfrm>
              <a:off x="8071238" y="1795752"/>
              <a:ext cx="189019" cy="66622"/>
            </a:xfrm>
            <a:custGeom>
              <a:avLst/>
              <a:gdLst/>
              <a:ahLst/>
              <a:cxnLst/>
              <a:rect l="l" t="t" r="r" b="b"/>
              <a:pathLst>
                <a:path w="7198" h="2537" extrusionOk="0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154;p93">
              <a:extLst>
                <a:ext uri="{FF2B5EF4-FFF2-40B4-BE49-F238E27FC236}">
                  <a16:creationId xmlns:a16="http://schemas.microsoft.com/office/drawing/2014/main" id="{62CC6557-8D2F-1D5F-4BA0-1A29FFA57866}"/>
                </a:ext>
              </a:extLst>
            </p:cNvPr>
            <p:cNvSpPr/>
            <p:nvPr/>
          </p:nvSpPr>
          <p:spPr>
            <a:xfrm>
              <a:off x="8154666" y="1817863"/>
              <a:ext cx="22163" cy="44511"/>
            </a:xfrm>
            <a:custGeom>
              <a:avLst/>
              <a:gdLst/>
              <a:ahLst/>
              <a:cxnLst/>
              <a:rect l="l" t="t" r="r" b="b"/>
              <a:pathLst>
                <a:path w="844" h="1695" extrusionOk="0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155;p93">
              <a:extLst>
                <a:ext uri="{FF2B5EF4-FFF2-40B4-BE49-F238E27FC236}">
                  <a16:creationId xmlns:a16="http://schemas.microsoft.com/office/drawing/2014/main" id="{8E0F478E-7EE0-6559-9EE9-E69169209466}"/>
                </a:ext>
              </a:extLst>
            </p:cNvPr>
            <p:cNvSpPr/>
            <p:nvPr/>
          </p:nvSpPr>
          <p:spPr>
            <a:xfrm>
              <a:off x="8155927" y="1806807"/>
              <a:ext cx="19642" cy="18618"/>
            </a:xfrm>
            <a:custGeom>
              <a:avLst/>
              <a:gdLst/>
              <a:ahLst/>
              <a:cxnLst/>
              <a:rect l="l" t="t" r="r" b="b"/>
              <a:pathLst>
                <a:path w="748" h="709" extrusionOk="0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156;p93">
              <a:extLst>
                <a:ext uri="{FF2B5EF4-FFF2-40B4-BE49-F238E27FC236}">
                  <a16:creationId xmlns:a16="http://schemas.microsoft.com/office/drawing/2014/main" id="{8EE68BA0-F116-4D9B-98D9-2E95A427CA1B}"/>
                </a:ext>
              </a:extLst>
            </p:cNvPr>
            <p:cNvSpPr/>
            <p:nvPr/>
          </p:nvSpPr>
          <p:spPr>
            <a:xfrm>
              <a:off x="8226803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157;p93">
              <a:extLst>
                <a:ext uri="{FF2B5EF4-FFF2-40B4-BE49-F238E27FC236}">
                  <a16:creationId xmlns:a16="http://schemas.microsoft.com/office/drawing/2014/main" id="{57705F56-D48D-63C6-0D6D-1BBF08D7EBF8}"/>
                </a:ext>
              </a:extLst>
            </p:cNvPr>
            <p:cNvSpPr/>
            <p:nvPr/>
          </p:nvSpPr>
          <p:spPr>
            <a:xfrm>
              <a:off x="8104667" y="1623329"/>
              <a:ext cx="122162" cy="88995"/>
            </a:xfrm>
            <a:custGeom>
              <a:avLst/>
              <a:gdLst/>
              <a:ahLst/>
              <a:cxnLst/>
              <a:rect l="l" t="t" r="r" b="b"/>
              <a:pathLst>
                <a:path w="4652" h="3389" extrusionOk="0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158;p93">
              <a:extLst>
                <a:ext uri="{FF2B5EF4-FFF2-40B4-BE49-F238E27FC236}">
                  <a16:creationId xmlns:a16="http://schemas.microsoft.com/office/drawing/2014/main" id="{070C3011-5A0B-16C5-C16D-570AA61FC764}"/>
                </a:ext>
              </a:extLst>
            </p:cNvPr>
            <p:cNvSpPr/>
            <p:nvPr/>
          </p:nvSpPr>
          <p:spPr>
            <a:xfrm>
              <a:off x="8132319" y="1623329"/>
              <a:ext cx="94772" cy="88995"/>
            </a:xfrm>
            <a:custGeom>
              <a:avLst/>
              <a:gdLst/>
              <a:ahLst/>
              <a:cxnLst/>
              <a:rect l="l" t="t" r="r" b="b"/>
              <a:pathLst>
                <a:path w="3609" h="3389" extrusionOk="0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159;p93">
              <a:extLst>
                <a:ext uri="{FF2B5EF4-FFF2-40B4-BE49-F238E27FC236}">
                  <a16:creationId xmlns:a16="http://schemas.microsoft.com/office/drawing/2014/main" id="{2926C169-3C54-6F01-527C-B0FA66430FC7}"/>
                </a:ext>
              </a:extLst>
            </p:cNvPr>
            <p:cNvSpPr/>
            <p:nvPr/>
          </p:nvSpPr>
          <p:spPr>
            <a:xfrm>
              <a:off x="8132556" y="1756782"/>
              <a:ext cx="66622" cy="50052"/>
            </a:xfrm>
            <a:custGeom>
              <a:avLst/>
              <a:gdLst/>
              <a:ahLst/>
              <a:cxnLst/>
              <a:rect l="l" t="t" r="r" b="b"/>
              <a:pathLst>
                <a:path w="2537" h="1906" extrusionOk="0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160;p93">
              <a:extLst>
                <a:ext uri="{FF2B5EF4-FFF2-40B4-BE49-F238E27FC236}">
                  <a16:creationId xmlns:a16="http://schemas.microsoft.com/office/drawing/2014/main" id="{1934EFC9-7A8D-6BF9-644C-7A6908CBCA49}"/>
                </a:ext>
              </a:extLst>
            </p:cNvPr>
            <p:cNvSpPr/>
            <p:nvPr/>
          </p:nvSpPr>
          <p:spPr>
            <a:xfrm>
              <a:off x="8132556" y="1756546"/>
              <a:ext cx="66622" cy="27914"/>
            </a:xfrm>
            <a:custGeom>
              <a:avLst/>
              <a:gdLst/>
              <a:ahLst/>
              <a:cxnLst/>
              <a:rect l="l" t="t" r="r" b="b"/>
              <a:pathLst>
                <a:path w="2537" h="1063" extrusionOk="0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161;p93">
              <a:extLst>
                <a:ext uri="{FF2B5EF4-FFF2-40B4-BE49-F238E27FC236}">
                  <a16:creationId xmlns:a16="http://schemas.microsoft.com/office/drawing/2014/main" id="{4EEA582F-C2D5-DF11-979F-0C3D9D5CBDF4}"/>
                </a:ext>
              </a:extLst>
            </p:cNvPr>
            <p:cNvSpPr/>
            <p:nvPr/>
          </p:nvSpPr>
          <p:spPr>
            <a:xfrm>
              <a:off x="8121264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162;p93">
              <a:extLst>
                <a:ext uri="{FF2B5EF4-FFF2-40B4-BE49-F238E27FC236}">
                  <a16:creationId xmlns:a16="http://schemas.microsoft.com/office/drawing/2014/main" id="{B9798A16-671C-2AD8-A366-FC71FEC37B2C}"/>
                </a:ext>
              </a:extLst>
            </p:cNvPr>
            <p:cNvSpPr/>
            <p:nvPr/>
          </p:nvSpPr>
          <p:spPr>
            <a:xfrm>
              <a:off x="8165748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163;p93">
              <a:extLst>
                <a:ext uri="{FF2B5EF4-FFF2-40B4-BE49-F238E27FC236}">
                  <a16:creationId xmlns:a16="http://schemas.microsoft.com/office/drawing/2014/main" id="{673F3F5D-BE94-AB2B-979A-810EA46848BE}"/>
                </a:ext>
              </a:extLst>
            </p:cNvPr>
            <p:cNvSpPr/>
            <p:nvPr/>
          </p:nvSpPr>
          <p:spPr>
            <a:xfrm>
              <a:off x="8110182" y="1668365"/>
              <a:ext cx="110870" cy="105040"/>
            </a:xfrm>
            <a:custGeom>
              <a:avLst/>
              <a:gdLst/>
              <a:ahLst/>
              <a:cxnLst/>
              <a:rect l="l" t="t" r="r" b="b"/>
              <a:pathLst>
                <a:path w="4222" h="4000" extrusionOk="0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164;p93">
              <a:extLst>
                <a:ext uri="{FF2B5EF4-FFF2-40B4-BE49-F238E27FC236}">
                  <a16:creationId xmlns:a16="http://schemas.microsoft.com/office/drawing/2014/main" id="{DCE57360-BC0C-9579-A38B-C74D66E6C9D4}"/>
                </a:ext>
              </a:extLst>
            </p:cNvPr>
            <p:cNvSpPr/>
            <p:nvPr/>
          </p:nvSpPr>
          <p:spPr>
            <a:xfrm>
              <a:off x="8110445" y="1668259"/>
              <a:ext cx="100051" cy="104646"/>
            </a:xfrm>
            <a:custGeom>
              <a:avLst/>
              <a:gdLst/>
              <a:ahLst/>
              <a:cxnLst/>
              <a:rect l="l" t="t" r="r" b="b"/>
              <a:pathLst>
                <a:path w="3810" h="3985" extrusionOk="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165;p93">
              <a:extLst>
                <a:ext uri="{FF2B5EF4-FFF2-40B4-BE49-F238E27FC236}">
                  <a16:creationId xmlns:a16="http://schemas.microsoft.com/office/drawing/2014/main" id="{3D9A4EA2-390B-2A08-D94C-42BF110721DA}"/>
                </a:ext>
              </a:extLst>
            </p:cNvPr>
            <p:cNvSpPr/>
            <p:nvPr/>
          </p:nvSpPr>
          <p:spPr>
            <a:xfrm>
              <a:off x="8071238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921;p91">
            <a:extLst>
              <a:ext uri="{FF2B5EF4-FFF2-40B4-BE49-F238E27FC236}">
                <a16:creationId xmlns:a16="http://schemas.microsoft.com/office/drawing/2014/main" id="{F339C471-EFEA-2344-D694-6D03FD9F1ED4}"/>
              </a:ext>
            </a:extLst>
          </p:cNvPr>
          <p:cNvGrpSpPr/>
          <p:nvPr/>
        </p:nvGrpSpPr>
        <p:grpSpPr>
          <a:xfrm>
            <a:off x="7141887" y="2789636"/>
            <a:ext cx="402757" cy="372728"/>
            <a:chOff x="7402362" y="3681535"/>
            <a:chExt cx="402757" cy="372728"/>
          </a:xfrm>
        </p:grpSpPr>
        <p:sp>
          <p:nvSpPr>
            <p:cNvPr id="59" name="Google Shape;5922;p91">
              <a:extLst>
                <a:ext uri="{FF2B5EF4-FFF2-40B4-BE49-F238E27FC236}">
                  <a16:creationId xmlns:a16="http://schemas.microsoft.com/office/drawing/2014/main" id="{3B1A6C59-266D-70B8-9EA9-2966AB1C84A8}"/>
                </a:ext>
              </a:extLst>
            </p:cNvPr>
            <p:cNvSpPr/>
            <p:nvPr/>
          </p:nvSpPr>
          <p:spPr>
            <a:xfrm>
              <a:off x="7471248" y="3681535"/>
              <a:ext cx="333871" cy="303763"/>
            </a:xfrm>
            <a:custGeom>
              <a:avLst/>
              <a:gdLst/>
              <a:ahLst/>
              <a:cxnLst/>
              <a:rect l="l" t="t" r="r" b="b"/>
              <a:pathLst>
                <a:path w="12708" h="11562" extrusionOk="0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923;p91">
              <a:extLst>
                <a:ext uri="{FF2B5EF4-FFF2-40B4-BE49-F238E27FC236}">
                  <a16:creationId xmlns:a16="http://schemas.microsoft.com/office/drawing/2014/main" id="{0782B670-7D3D-88D6-EF12-1A35F43E8A0B}"/>
                </a:ext>
              </a:extLst>
            </p:cNvPr>
            <p:cNvSpPr/>
            <p:nvPr/>
          </p:nvSpPr>
          <p:spPr>
            <a:xfrm>
              <a:off x="7540502" y="3735683"/>
              <a:ext cx="236741" cy="236558"/>
            </a:xfrm>
            <a:custGeom>
              <a:avLst/>
              <a:gdLst/>
              <a:ahLst/>
              <a:cxnLst/>
              <a:rect l="l" t="t" r="r" b="b"/>
              <a:pathLst>
                <a:path w="9011" h="9004" extrusionOk="0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924;p91">
              <a:extLst>
                <a:ext uri="{FF2B5EF4-FFF2-40B4-BE49-F238E27FC236}">
                  <a16:creationId xmlns:a16="http://schemas.microsoft.com/office/drawing/2014/main" id="{F4E2CBA7-6B06-21A5-4C81-FCBA17B82312}"/>
                </a:ext>
              </a:extLst>
            </p:cNvPr>
            <p:cNvSpPr/>
            <p:nvPr/>
          </p:nvSpPr>
          <p:spPr>
            <a:xfrm>
              <a:off x="7472693" y="3728274"/>
              <a:ext cx="283585" cy="256998"/>
            </a:xfrm>
            <a:custGeom>
              <a:avLst/>
              <a:gdLst/>
              <a:ahLst/>
              <a:cxnLst/>
              <a:rect l="l" t="t" r="r" b="b"/>
              <a:pathLst>
                <a:path w="10794" h="9782" extrusionOk="0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925;p91">
              <a:extLst>
                <a:ext uri="{FF2B5EF4-FFF2-40B4-BE49-F238E27FC236}">
                  <a16:creationId xmlns:a16="http://schemas.microsoft.com/office/drawing/2014/main" id="{1D530930-C1C5-B562-FD46-678EF0DF5163}"/>
                </a:ext>
              </a:extLst>
            </p:cNvPr>
            <p:cNvSpPr/>
            <p:nvPr/>
          </p:nvSpPr>
          <p:spPr>
            <a:xfrm>
              <a:off x="7508791" y="3711985"/>
              <a:ext cx="251691" cy="243572"/>
            </a:xfrm>
            <a:custGeom>
              <a:avLst/>
              <a:gdLst/>
              <a:ahLst/>
              <a:cxnLst/>
              <a:rect l="l" t="t" r="r" b="b"/>
              <a:pathLst>
                <a:path w="9580" h="9271" extrusionOk="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926;p91">
              <a:extLst>
                <a:ext uri="{FF2B5EF4-FFF2-40B4-BE49-F238E27FC236}">
                  <a16:creationId xmlns:a16="http://schemas.microsoft.com/office/drawing/2014/main" id="{AB4BC5F2-339F-51D3-9FCE-77BD08EEDB7C}"/>
                </a:ext>
              </a:extLst>
            </p:cNvPr>
            <p:cNvSpPr/>
            <p:nvPr/>
          </p:nvSpPr>
          <p:spPr>
            <a:xfrm>
              <a:off x="7496575" y="3728248"/>
              <a:ext cx="251323" cy="227310"/>
            </a:xfrm>
            <a:custGeom>
              <a:avLst/>
              <a:gdLst/>
              <a:ahLst/>
              <a:cxnLst/>
              <a:rect l="l" t="t" r="r" b="b"/>
              <a:pathLst>
                <a:path w="9566" h="8652" extrusionOk="0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5927;p91">
              <a:extLst>
                <a:ext uri="{FF2B5EF4-FFF2-40B4-BE49-F238E27FC236}">
                  <a16:creationId xmlns:a16="http://schemas.microsoft.com/office/drawing/2014/main" id="{6E874657-9372-492F-D2A8-3EF3DCA4B5A2}"/>
                </a:ext>
              </a:extLst>
            </p:cNvPr>
            <p:cNvSpPr/>
            <p:nvPr/>
          </p:nvSpPr>
          <p:spPr>
            <a:xfrm>
              <a:off x="7511524" y="3731296"/>
              <a:ext cx="221976" cy="232564"/>
            </a:xfrm>
            <a:custGeom>
              <a:avLst/>
              <a:gdLst/>
              <a:ahLst/>
              <a:cxnLst/>
              <a:rect l="l" t="t" r="r" b="b"/>
              <a:pathLst>
                <a:path w="8449" h="8852" extrusionOk="0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5928;p91">
              <a:extLst>
                <a:ext uri="{FF2B5EF4-FFF2-40B4-BE49-F238E27FC236}">
                  <a16:creationId xmlns:a16="http://schemas.microsoft.com/office/drawing/2014/main" id="{D1CE0518-0B3A-44BF-C57A-488F6C40E9FD}"/>
                </a:ext>
              </a:extLst>
            </p:cNvPr>
            <p:cNvSpPr/>
            <p:nvPr/>
          </p:nvSpPr>
          <p:spPr>
            <a:xfrm>
              <a:off x="7519721" y="3712169"/>
              <a:ext cx="144157" cy="136696"/>
            </a:xfrm>
            <a:custGeom>
              <a:avLst/>
              <a:gdLst/>
              <a:ahLst/>
              <a:cxnLst/>
              <a:rect l="l" t="t" r="r" b="b"/>
              <a:pathLst>
                <a:path w="5487" h="5203" extrusionOk="0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5929;p91">
              <a:extLst>
                <a:ext uri="{FF2B5EF4-FFF2-40B4-BE49-F238E27FC236}">
                  <a16:creationId xmlns:a16="http://schemas.microsoft.com/office/drawing/2014/main" id="{8B2F1821-F220-5715-C415-B8210770642F}"/>
                </a:ext>
              </a:extLst>
            </p:cNvPr>
            <p:cNvSpPr/>
            <p:nvPr/>
          </p:nvSpPr>
          <p:spPr>
            <a:xfrm>
              <a:off x="7502039" y="3706442"/>
              <a:ext cx="276466" cy="254686"/>
            </a:xfrm>
            <a:custGeom>
              <a:avLst/>
              <a:gdLst/>
              <a:ahLst/>
              <a:cxnLst/>
              <a:rect l="l" t="t" r="r" b="b"/>
              <a:pathLst>
                <a:path w="10523" h="9694" extrusionOk="0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5930;p91">
              <a:extLst>
                <a:ext uri="{FF2B5EF4-FFF2-40B4-BE49-F238E27FC236}">
                  <a16:creationId xmlns:a16="http://schemas.microsoft.com/office/drawing/2014/main" id="{3673C50E-25A8-03A5-18FC-8B47A0802F80}"/>
                </a:ext>
              </a:extLst>
            </p:cNvPr>
            <p:cNvSpPr/>
            <p:nvPr/>
          </p:nvSpPr>
          <p:spPr>
            <a:xfrm>
              <a:off x="7402362" y="3750580"/>
              <a:ext cx="333871" cy="303684"/>
            </a:xfrm>
            <a:custGeom>
              <a:avLst/>
              <a:gdLst/>
              <a:ahLst/>
              <a:cxnLst/>
              <a:rect l="l" t="t" r="r" b="b"/>
              <a:pathLst>
                <a:path w="12708" h="11559" extrusionOk="0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5931;p91">
              <a:extLst>
                <a:ext uri="{FF2B5EF4-FFF2-40B4-BE49-F238E27FC236}">
                  <a16:creationId xmlns:a16="http://schemas.microsoft.com/office/drawing/2014/main" id="{DBF8628A-9C0C-5A35-96E4-9224E89DEA59}"/>
                </a:ext>
              </a:extLst>
            </p:cNvPr>
            <p:cNvSpPr/>
            <p:nvPr/>
          </p:nvSpPr>
          <p:spPr>
            <a:xfrm>
              <a:off x="7471432" y="3804570"/>
              <a:ext cx="236741" cy="236741"/>
            </a:xfrm>
            <a:custGeom>
              <a:avLst/>
              <a:gdLst/>
              <a:ahLst/>
              <a:cxnLst/>
              <a:rect l="l" t="t" r="r" b="b"/>
              <a:pathLst>
                <a:path w="9011" h="9011" extrusionOk="0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5932;p91">
              <a:extLst>
                <a:ext uri="{FF2B5EF4-FFF2-40B4-BE49-F238E27FC236}">
                  <a16:creationId xmlns:a16="http://schemas.microsoft.com/office/drawing/2014/main" id="{1836A159-876B-1E16-E89D-F001F9E0B823}"/>
                </a:ext>
              </a:extLst>
            </p:cNvPr>
            <p:cNvSpPr/>
            <p:nvPr/>
          </p:nvSpPr>
          <p:spPr>
            <a:xfrm>
              <a:off x="7435334" y="3781029"/>
              <a:ext cx="256078" cy="243520"/>
            </a:xfrm>
            <a:custGeom>
              <a:avLst/>
              <a:gdLst/>
              <a:ahLst/>
              <a:cxnLst/>
              <a:rect l="l" t="t" r="r" b="b"/>
              <a:pathLst>
                <a:path w="9747" h="9269" extrusionOk="0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5933;p91">
              <a:extLst>
                <a:ext uri="{FF2B5EF4-FFF2-40B4-BE49-F238E27FC236}">
                  <a16:creationId xmlns:a16="http://schemas.microsoft.com/office/drawing/2014/main" id="{881A58E3-8F5A-CDC8-BE0C-C8661ABCAFF3}"/>
                </a:ext>
              </a:extLst>
            </p:cNvPr>
            <p:cNvSpPr/>
            <p:nvPr/>
          </p:nvSpPr>
          <p:spPr>
            <a:xfrm>
              <a:off x="7435701" y="3780924"/>
              <a:ext cx="211231" cy="198962"/>
            </a:xfrm>
            <a:custGeom>
              <a:avLst/>
              <a:gdLst/>
              <a:ahLst/>
              <a:cxnLst/>
              <a:rect l="l" t="t" r="r" b="b"/>
              <a:pathLst>
                <a:path w="8040" h="7573" extrusionOk="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5934;p91">
              <a:extLst>
                <a:ext uri="{FF2B5EF4-FFF2-40B4-BE49-F238E27FC236}">
                  <a16:creationId xmlns:a16="http://schemas.microsoft.com/office/drawing/2014/main" id="{2ABC11B2-70DF-EAFC-77B6-C7D8696DF3CD}"/>
                </a:ext>
              </a:extLst>
            </p:cNvPr>
            <p:cNvSpPr/>
            <p:nvPr/>
          </p:nvSpPr>
          <p:spPr>
            <a:xfrm>
              <a:off x="7452122" y="3785417"/>
              <a:ext cx="174949" cy="174791"/>
            </a:xfrm>
            <a:custGeom>
              <a:avLst/>
              <a:gdLst/>
              <a:ahLst/>
              <a:cxnLst/>
              <a:rect l="l" t="t" r="r" b="b"/>
              <a:pathLst>
                <a:path w="6659" h="6653" extrusionOk="0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5935;p91">
              <a:extLst>
                <a:ext uri="{FF2B5EF4-FFF2-40B4-BE49-F238E27FC236}">
                  <a16:creationId xmlns:a16="http://schemas.microsoft.com/office/drawing/2014/main" id="{EBD77E45-C98B-E1B4-EE40-0DE7FB05D170}"/>
                </a:ext>
              </a:extLst>
            </p:cNvPr>
            <p:cNvSpPr/>
            <p:nvPr/>
          </p:nvSpPr>
          <p:spPr>
            <a:xfrm>
              <a:off x="7432969" y="3775407"/>
              <a:ext cx="276466" cy="254791"/>
            </a:xfrm>
            <a:custGeom>
              <a:avLst/>
              <a:gdLst/>
              <a:ahLst/>
              <a:cxnLst/>
              <a:rect l="l" t="t" r="r" b="b"/>
              <a:pathLst>
                <a:path w="10523" h="9698" extrusionOk="0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5936;p91">
              <a:extLst>
                <a:ext uri="{FF2B5EF4-FFF2-40B4-BE49-F238E27FC236}">
                  <a16:creationId xmlns:a16="http://schemas.microsoft.com/office/drawing/2014/main" id="{DA035069-C24B-692B-9336-6E58B954B581}"/>
                </a:ext>
              </a:extLst>
            </p:cNvPr>
            <p:cNvSpPr/>
            <p:nvPr/>
          </p:nvSpPr>
          <p:spPr>
            <a:xfrm>
              <a:off x="7528286" y="3838093"/>
              <a:ext cx="82758" cy="129418"/>
            </a:xfrm>
            <a:custGeom>
              <a:avLst/>
              <a:gdLst/>
              <a:ahLst/>
              <a:cxnLst/>
              <a:rect l="l" t="t" r="r" b="b"/>
              <a:pathLst>
                <a:path w="3150" h="4926" extrusionOk="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5937;p91">
              <a:extLst>
                <a:ext uri="{FF2B5EF4-FFF2-40B4-BE49-F238E27FC236}">
                  <a16:creationId xmlns:a16="http://schemas.microsoft.com/office/drawing/2014/main" id="{A15F7CE7-CF1D-6222-CC15-1FE50CB6D358}"/>
                </a:ext>
              </a:extLst>
            </p:cNvPr>
            <p:cNvSpPr/>
            <p:nvPr/>
          </p:nvSpPr>
          <p:spPr>
            <a:xfrm>
              <a:off x="7563622" y="3825798"/>
              <a:ext cx="12164" cy="153353"/>
            </a:xfrm>
            <a:custGeom>
              <a:avLst/>
              <a:gdLst/>
              <a:ahLst/>
              <a:cxnLst/>
              <a:rect l="l" t="t" r="r" b="b"/>
              <a:pathLst>
                <a:path w="463" h="5837" extrusionOk="0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62"/>
          <p:cNvSpPr/>
          <p:nvPr/>
        </p:nvSpPr>
        <p:spPr>
          <a:xfrm>
            <a:off x="5958425" y="1227725"/>
            <a:ext cx="2168400" cy="21684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62"/>
          <p:cNvSpPr txBox="1">
            <a:spLocks noGrp="1"/>
          </p:cNvSpPr>
          <p:nvPr>
            <p:ph type="title" idx="2"/>
          </p:nvPr>
        </p:nvSpPr>
        <p:spPr>
          <a:xfrm>
            <a:off x="6050550" y="1452125"/>
            <a:ext cx="20553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8" name="Google Shape;758;p62"/>
          <p:cNvSpPr txBox="1">
            <a:spLocks noGrp="1"/>
          </p:cNvSpPr>
          <p:nvPr>
            <p:ph type="title"/>
          </p:nvPr>
        </p:nvSpPr>
        <p:spPr>
          <a:xfrm>
            <a:off x="1151549" y="1452113"/>
            <a:ext cx="4878025" cy="19440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THÁCH THỨC </a:t>
            </a:r>
            <a:r>
              <a:rPr lang="en-US" dirty="0">
                <a:latin typeface="Bahnschrift SemiBold Condensed" panose="020B0502040204020203" pitchFamily="34" charset="0"/>
              </a:rPr>
              <a:t>CỦA AI TRONG SỨC KHỎE SỐ</a:t>
            </a:r>
            <a:endParaRPr lang="en-US" dirty="0">
              <a:solidFill>
                <a:schemeClr val="accent1"/>
              </a:solidFill>
              <a:latin typeface="Bahnschrift SemiBold Condensed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6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Bahnschrift SemiBold Condensed" panose="020B0502040204020203" pitchFamily="34" charset="0"/>
              </a:rPr>
              <a:t>3.1 </a:t>
            </a:r>
            <a:r>
              <a:rPr lang="vi-VN" dirty="0">
                <a:latin typeface="Bahnschrift SemiBold Condensed" panose="020B0502040204020203" pitchFamily="34" charset="0"/>
              </a:rPr>
              <a:t>THÁCH THỨC VỀ </a:t>
            </a:r>
            <a:r>
              <a:rPr lang="vi-V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QUYỀN RIÊNG TƯ</a:t>
            </a:r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VÀ TÍNH TIN CẬY</a:t>
            </a:r>
            <a:endParaRPr lang="vi-VN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915" name="Google Shape;915;p64"/>
          <p:cNvSpPr txBox="1"/>
          <p:nvPr/>
        </p:nvSpPr>
        <p:spPr>
          <a:xfrm>
            <a:off x="5427294" y="1530413"/>
            <a:ext cx="3043605" cy="1501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vi-VN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QUYỀN RIÊNG TƯ &amp; BẢO MẬT:</a:t>
            </a:r>
            <a:r>
              <a:rPr lang="en-US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 </a:t>
            </a:r>
            <a:r>
              <a:rPr lang="vi-VN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AI xử lý dữ liệu cá nhân nhạy cảm, nguy cơ rò rỉ hoặc sử dụng sai mục đích là nghiêm trọng.</a:t>
            </a:r>
            <a:endParaRPr lang="en-US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à"/>
            </a:pPr>
            <a:r>
              <a:rPr lang="vi-VN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Cần có biện pháp mã hóa, kiểm soát truy cập mạnh mẽ.</a:t>
            </a:r>
            <a:endParaRPr lang="en-US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vi-VN" sz="1600" b="1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ĐỘ CHÍNH XÁC VÀ TÍNH TIN CẬY:</a:t>
            </a:r>
            <a:r>
              <a:rPr lang="vi-VN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 </a:t>
            </a:r>
            <a:r>
              <a:rPr lang="vi-VN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Nếu dữ liệu huấn luyện </a:t>
            </a:r>
            <a:r>
              <a:rPr lang="vi-VN" sz="16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thiếu</a:t>
            </a:r>
            <a:r>
              <a:rPr lang="en-US" sz="16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vi-VN" sz="16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hoặc không phản ánh đúng dân số</a:t>
            </a:r>
            <a:r>
              <a:rPr lang="vi-VN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, AI có thể đưa ra kết quả sai lệch. </a:t>
            </a:r>
            <a:endParaRPr lang="en-US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à"/>
            </a:pPr>
            <a:r>
              <a:rPr lang="vi-VN" sz="1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Cần kiểm định mô hình kỹ lưỡng.</a:t>
            </a:r>
            <a:endParaRPr lang="en-US" sz="1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grpSp>
        <p:nvGrpSpPr>
          <p:cNvPr id="916" name="Google Shape;916;p64"/>
          <p:cNvGrpSpPr/>
          <p:nvPr/>
        </p:nvGrpSpPr>
        <p:grpSpPr>
          <a:xfrm>
            <a:off x="791696" y="1436415"/>
            <a:ext cx="4514320" cy="2685246"/>
            <a:chOff x="238125" y="732525"/>
            <a:chExt cx="7130500" cy="4241425"/>
          </a:xfrm>
        </p:grpSpPr>
        <p:sp>
          <p:nvSpPr>
            <p:cNvPr id="917" name="Google Shape;917;p64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" name="Google Shape;918;p64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4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4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4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4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4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4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4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4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4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4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4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4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4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4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4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4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4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4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4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4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4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4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4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4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4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4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4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4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4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4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4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4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4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4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4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4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4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4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4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4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4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4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4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4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4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4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4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4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4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4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4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4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4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4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4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4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4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4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4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4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4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4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4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4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4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4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4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4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4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4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4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4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4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4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4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4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4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4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4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4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4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4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4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4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4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4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4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4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4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4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4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4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4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4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4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4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4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4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4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4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4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4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4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4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4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4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4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4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4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4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4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4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B8D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2" name="Google Shape;1032;p64"/>
          <p:cNvSpPr/>
          <p:nvPr/>
        </p:nvSpPr>
        <p:spPr>
          <a:xfrm flipH="1">
            <a:off x="1789112" y="2188985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64"/>
          <p:cNvSpPr/>
          <p:nvPr/>
        </p:nvSpPr>
        <p:spPr>
          <a:xfrm flipH="1">
            <a:off x="2298712" y="3059985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64"/>
          <p:cNvSpPr/>
          <p:nvPr/>
        </p:nvSpPr>
        <p:spPr>
          <a:xfrm flipH="1">
            <a:off x="2959562" y="2294335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64"/>
          <p:cNvSpPr/>
          <p:nvPr/>
        </p:nvSpPr>
        <p:spPr>
          <a:xfrm flipH="1">
            <a:off x="3190124" y="2146110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64"/>
          <p:cNvSpPr/>
          <p:nvPr/>
        </p:nvSpPr>
        <p:spPr>
          <a:xfrm flipH="1">
            <a:off x="4155237" y="261144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64"/>
          <p:cNvSpPr/>
          <p:nvPr/>
        </p:nvSpPr>
        <p:spPr>
          <a:xfrm flipH="1">
            <a:off x="4957787" y="332279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64"/>
          <p:cNvSpPr/>
          <p:nvPr/>
        </p:nvSpPr>
        <p:spPr>
          <a:xfrm flipH="1">
            <a:off x="3603612" y="2536873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9"/>
          <p:cNvSpPr txBox="1">
            <a:spLocks noGrp="1"/>
          </p:cNvSpPr>
          <p:nvPr>
            <p:ph type="title"/>
          </p:nvPr>
        </p:nvSpPr>
        <p:spPr>
          <a:xfrm>
            <a:off x="4139319" y="330739"/>
            <a:ext cx="4757942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latin typeface="Bahnschrift SemiBold Condensed" panose="020B0502040204020203" pitchFamily="34" charset="0"/>
              </a:rPr>
              <a:t>3.2 THÁCH THỨC VỀ ĐẠO ĐỨC VÀ MINH BẠCH</a:t>
            </a:r>
          </a:p>
        </p:txBody>
      </p:sp>
      <p:pic>
        <p:nvPicPr>
          <p:cNvPr id="437" name="Google Shape;437;p49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7196" b="7196"/>
          <a:stretch/>
        </p:blipFill>
        <p:spPr>
          <a:xfrm>
            <a:off x="892413" y="1182600"/>
            <a:ext cx="3245400" cy="2778300"/>
          </a:xfrm>
          <a:prstGeom prst="hexagon">
            <a:avLst>
              <a:gd name="adj" fmla="val 25000"/>
              <a:gd name="vf" fmla="val 115470"/>
            </a:avLst>
          </a:prstGeom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19F289D-871F-19AB-73B8-3D9168751EC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697288" y="1809722"/>
            <a:ext cx="4830762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1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b="1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MINH BẠCH THUẬT TOÁN: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Khó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hiểu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cơ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sở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AI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đưa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ra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quyết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định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,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làm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giảm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niềm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tin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của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bệnh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nhân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và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bác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altLang="en-US" sz="1800" dirty="0" err="1">
                <a:solidFill>
                  <a:schemeClr val="tx1"/>
                </a:solidFill>
                <a:latin typeface="Bahnschrift SemiBold Condensed" panose="020B0502040204020203" pitchFamily="34" charset="0"/>
              </a:rPr>
              <a:t>sĩ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Bahnschrift SemiBold Condensed" panose="020B05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VẤN ĐỀ ĐẠO ĐỨC: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Đặt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ra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câu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hỏi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về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xác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định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trách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nhiệm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khi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có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sót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nguy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cơ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thiên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vị</a:t>
            </a:r>
            <a:r>
              <a:rPr lang="en-US" altLang="en-US" sz="1800" b="1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trong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chăm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sóc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và</a:t>
            </a:r>
            <a:r>
              <a:rPr lang="en-US" altLang="en-US" sz="1800" dirty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giảm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tương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tác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con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người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.</a:t>
            </a:r>
            <a:endParaRPr lang="en-US" altLang="en-US" sz="1800" dirty="0">
              <a:solidFill>
                <a:schemeClr val="tx1"/>
              </a:solidFill>
              <a:latin typeface="Bahnschrift SemiBold Condensed" panose="020B05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SemiBold Condensed" panose="020B0502040204020203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  <a:sym typeface="Wingdings" panose="05000000000000000000" pitchFamily="2" charset="2"/>
              </a:rPr>
              <a:t>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Cần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thiết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kế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Explainable 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và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xây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dựng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quy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chuẩn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đạo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đức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rõ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ràng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SemiBold Condensed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circuit board with a square in it&#10;&#10;AI-generated content may be incorrect.">
            <a:extLst>
              <a:ext uri="{FF2B5EF4-FFF2-40B4-BE49-F238E27FC236}">
                <a16:creationId xmlns:a16="http://schemas.microsoft.com/office/drawing/2014/main" id="{FFB71190-F785-2C2B-4396-A7261598A0E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-69850" y="-1105050"/>
            <a:ext cx="10770442" cy="7353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16" name="Google Shape;516;p5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4135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Bahnschrift SemiBold Condensed" panose="020B0502040204020203" pitchFamily="34" charset="0"/>
              </a:rPr>
              <a:t>3.3 THÁCH THỨC VỀ PHỤ THUỘC CÔNG NGHỆ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A64BAC-F567-D414-C227-A7DAD61A5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25" y="1648471"/>
            <a:ext cx="426835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NGUY CƠ GIÁN ĐOẠN HỆ THỐNG: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Nếu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hệ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thống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AI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lỗi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bị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tấn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công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mạng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hoặc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đưa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ra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kết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quả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toàn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bộ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quy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trình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chăm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sóc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tế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có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thể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bị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đình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trệ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SemiBold Condensed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PHỤ THUỘC QUÁ MỨC: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Điều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dưỡng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có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thể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dựa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vào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hệ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thống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quá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nhiều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bỏ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qua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đánh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giá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lâm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sàng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trực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tiếp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SemiBold Condensed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800" b="1" dirty="0">
                <a:solidFill>
                  <a:schemeClr val="tx1"/>
                </a:solidFill>
                <a:latin typeface="Bahnschrift SemiBold Condensed" panose="020B0502040204020203" pitchFamily="34" charset="0"/>
                <a:sym typeface="Wingdings" panose="05000000000000000000" pitchFamily="2" charset="2"/>
              </a:rPr>
              <a:t>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AI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cần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được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triển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khai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song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song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với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quy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trình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kiểm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chéo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và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sự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giám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sát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liên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tục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của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con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người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để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đảm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bảo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tính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an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toàn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199350" y="-2689390"/>
            <a:ext cx="7657249" cy="89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4647650" y="-2689390"/>
            <a:ext cx="7657249" cy="8935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5479;p91">
            <a:extLst>
              <a:ext uri="{FF2B5EF4-FFF2-40B4-BE49-F238E27FC236}">
                <a16:creationId xmlns:a16="http://schemas.microsoft.com/office/drawing/2014/main" id="{EBAF1810-21EC-0B44-E527-E999E7C24DEE}"/>
              </a:ext>
            </a:extLst>
          </p:cNvPr>
          <p:cNvGrpSpPr/>
          <p:nvPr/>
        </p:nvGrpSpPr>
        <p:grpSpPr>
          <a:xfrm>
            <a:off x="4172742" y="1268473"/>
            <a:ext cx="798516" cy="757320"/>
            <a:chOff x="4147908" y="2303017"/>
            <a:chExt cx="361194" cy="359355"/>
          </a:xfrm>
        </p:grpSpPr>
        <p:sp>
          <p:nvSpPr>
            <p:cNvPr id="3" name="Google Shape;5480;p91">
              <a:extLst>
                <a:ext uri="{FF2B5EF4-FFF2-40B4-BE49-F238E27FC236}">
                  <a16:creationId xmlns:a16="http://schemas.microsoft.com/office/drawing/2014/main" id="{DBBEB508-362E-3249-C133-CE395EEDA81D}"/>
                </a:ext>
              </a:extLst>
            </p:cNvPr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481;p91">
              <a:extLst>
                <a:ext uri="{FF2B5EF4-FFF2-40B4-BE49-F238E27FC236}">
                  <a16:creationId xmlns:a16="http://schemas.microsoft.com/office/drawing/2014/main" id="{9A777369-BAD0-2E8A-A382-CC25B30B9A9A}"/>
                </a:ext>
              </a:extLst>
            </p:cNvPr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482;p91">
              <a:extLst>
                <a:ext uri="{FF2B5EF4-FFF2-40B4-BE49-F238E27FC236}">
                  <a16:creationId xmlns:a16="http://schemas.microsoft.com/office/drawing/2014/main" id="{B42D1C6F-BD74-F558-E7E2-58980D9DED1D}"/>
                </a:ext>
              </a:extLst>
            </p:cNvPr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483;p91">
              <a:extLst>
                <a:ext uri="{FF2B5EF4-FFF2-40B4-BE49-F238E27FC236}">
                  <a16:creationId xmlns:a16="http://schemas.microsoft.com/office/drawing/2014/main" id="{7EDBC2D8-75D3-E7C1-F05A-CCB07064DAB9}"/>
                </a:ext>
              </a:extLst>
            </p:cNvPr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484;p91">
              <a:extLst>
                <a:ext uri="{FF2B5EF4-FFF2-40B4-BE49-F238E27FC236}">
                  <a16:creationId xmlns:a16="http://schemas.microsoft.com/office/drawing/2014/main" id="{3AE9EFFB-E002-D2FE-3565-84BD334ED69B}"/>
                </a:ext>
              </a:extLst>
            </p:cNvPr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485;p91">
              <a:extLst>
                <a:ext uri="{FF2B5EF4-FFF2-40B4-BE49-F238E27FC236}">
                  <a16:creationId xmlns:a16="http://schemas.microsoft.com/office/drawing/2014/main" id="{6456A94F-F9FD-8155-37B5-BD1BE0189B43}"/>
                </a:ext>
              </a:extLst>
            </p:cNvPr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86;p91">
              <a:extLst>
                <a:ext uri="{FF2B5EF4-FFF2-40B4-BE49-F238E27FC236}">
                  <a16:creationId xmlns:a16="http://schemas.microsoft.com/office/drawing/2014/main" id="{588E7B0F-5647-A09B-EFB4-A0B943B3FAF5}"/>
                </a:ext>
              </a:extLst>
            </p:cNvPr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487;p91">
              <a:extLst>
                <a:ext uri="{FF2B5EF4-FFF2-40B4-BE49-F238E27FC236}">
                  <a16:creationId xmlns:a16="http://schemas.microsoft.com/office/drawing/2014/main" id="{D044B46A-04FD-A5A4-8EAC-7FEC4F8E0340}"/>
                </a:ext>
              </a:extLst>
            </p:cNvPr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88;p91">
              <a:extLst>
                <a:ext uri="{FF2B5EF4-FFF2-40B4-BE49-F238E27FC236}">
                  <a16:creationId xmlns:a16="http://schemas.microsoft.com/office/drawing/2014/main" id="{58266BAE-4A7C-A5A3-2988-9F1135336DBD}"/>
                </a:ext>
              </a:extLst>
            </p:cNvPr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489;p91">
              <a:extLst>
                <a:ext uri="{FF2B5EF4-FFF2-40B4-BE49-F238E27FC236}">
                  <a16:creationId xmlns:a16="http://schemas.microsoft.com/office/drawing/2014/main" id="{EB2E2463-60AB-4BE4-3EED-0AA605208C68}"/>
                </a:ext>
              </a:extLst>
            </p:cNvPr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490;p91">
              <a:extLst>
                <a:ext uri="{FF2B5EF4-FFF2-40B4-BE49-F238E27FC236}">
                  <a16:creationId xmlns:a16="http://schemas.microsoft.com/office/drawing/2014/main" id="{76BFB35C-1173-D1E2-FA59-812AED7E9E2D}"/>
                </a:ext>
              </a:extLst>
            </p:cNvPr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491;p91">
              <a:extLst>
                <a:ext uri="{FF2B5EF4-FFF2-40B4-BE49-F238E27FC236}">
                  <a16:creationId xmlns:a16="http://schemas.microsoft.com/office/drawing/2014/main" id="{67A0D509-F6D3-F4E6-CF86-59373F9DD5A1}"/>
                </a:ext>
              </a:extLst>
            </p:cNvPr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492;p91">
              <a:extLst>
                <a:ext uri="{FF2B5EF4-FFF2-40B4-BE49-F238E27FC236}">
                  <a16:creationId xmlns:a16="http://schemas.microsoft.com/office/drawing/2014/main" id="{3781884E-1CC6-9C7E-41E9-3E7B760A2B88}"/>
                </a:ext>
              </a:extLst>
            </p:cNvPr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93;p91">
              <a:extLst>
                <a:ext uri="{FF2B5EF4-FFF2-40B4-BE49-F238E27FC236}">
                  <a16:creationId xmlns:a16="http://schemas.microsoft.com/office/drawing/2014/main" id="{90AB4B43-B92A-8AC8-CC48-FD54F7026425}"/>
                </a:ext>
              </a:extLst>
            </p:cNvPr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" name="Google Shape;591;p56"/>
          <p:cNvSpPr txBox="1">
            <a:spLocks noGrp="1"/>
          </p:cNvSpPr>
          <p:nvPr>
            <p:ph type="subTitle" idx="1"/>
          </p:nvPr>
        </p:nvSpPr>
        <p:spPr>
          <a:xfrm>
            <a:off x="1311842" y="2152573"/>
            <a:ext cx="6590871" cy="16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sz="2000" dirty="0">
                <a:latin typeface="Bahnschrift SemiCondensed" panose="020B0502040204020203" pitchFamily="34" charset="0"/>
              </a:rPr>
              <a:t>"AI </a:t>
            </a:r>
            <a:r>
              <a:rPr lang="vi-VN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không nhằm mục đích thay thế </a:t>
            </a:r>
            <a:r>
              <a:rPr lang="vi-VN" sz="2000" dirty="0">
                <a:latin typeface="Bahnschrift SemiCondensed" panose="020B0502040204020203" pitchFamily="34" charset="0"/>
              </a:rPr>
              <a:t>vai trò cốt lõi của bác sĩ, điều dưỡng, hay sự kết nối con người trong chăm sóc. Thay vào đó, AI </a:t>
            </a:r>
            <a:r>
              <a:rPr lang="vi-VN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đóng vai trò </a:t>
            </a:r>
            <a:r>
              <a:rPr lang="vi-VN" sz="2000" dirty="0">
                <a:latin typeface="Bahnschrift SemiCondensed" panose="020B0502040204020203" pitchFamily="34" charset="0"/>
              </a:rPr>
              <a:t>là 'người cộng sự' đắc lực, giúp đội ngũ y tế làm việc </a:t>
            </a:r>
            <a:r>
              <a:rPr lang="vi-VN" sz="2000" dirty="0">
                <a:solidFill>
                  <a:schemeClr val="accent1"/>
                </a:solidFill>
                <a:latin typeface="Bahnschrift SemiCondensed" panose="020B0502040204020203" pitchFamily="34" charset="0"/>
              </a:rPr>
              <a:t>hiệu quả, chính xác và nhân văn hơn</a:t>
            </a:r>
            <a:r>
              <a:rPr lang="vi-VN" sz="2000" dirty="0">
                <a:latin typeface="Bahnschrift SemiCondensed" panose="020B0502040204020203" pitchFamily="34" charset="0"/>
              </a:rPr>
              <a:t>, từ đó nâng cao chất lượng cuộc sống cho cộng đồng."</a:t>
            </a:r>
            <a:endParaRPr sz="2000" dirty="0">
              <a:latin typeface="Bahnschrift SemiCondensed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78"/>
          <p:cNvSpPr txBox="1">
            <a:spLocks noGrp="1"/>
          </p:cNvSpPr>
          <p:nvPr>
            <p:ph type="title"/>
          </p:nvPr>
        </p:nvSpPr>
        <p:spPr>
          <a:xfrm>
            <a:off x="3817375" y="554950"/>
            <a:ext cx="46134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395" name="Google Shape;1395;p78"/>
          <p:cNvSpPr txBox="1">
            <a:spLocks noGrp="1"/>
          </p:cNvSpPr>
          <p:nvPr>
            <p:ph type="subTitle" idx="1"/>
          </p:nvPr>
        </p:nvSpPr>
        <p:spPr>
          <a:xfrm>
            <a:off x="3876949" y="1788750"/>
            <a:ext cx="5373067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Do you have any questions?</a:t>
            </a:r>
            <a:endParaRPr lang="en-US" sz="2000" b="1" dirty="0"/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100" b="1" dirty="0">
                <a:solidFill>
                  <a:schemeClr val="tx1"/>
                </a:solidFill>
                <a:latin typeface="Arial" panose="020B0604020202020204" pitchFamily="34" charset="0"/>
              </a:rPr>
              <a:t>Presented By</a:t>
            </a: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 Huỳnh Gia </a:t>
            </a:r>
            <a:r>
              <a:rPr lang="en-US" altLang="en-US" sz="1100" dirty="0" err="1">
                <a:solidFill>
                  <a:schemeClr val="tx1"/>
                </a:solidFill>
                <a:latin typeface="Arial" panose="020B0604020202020204" pitchFamily="34" charset="0"/>
              </a:rPr>
              <a:t>Phú</a:t>
            </a:r>
            <a:endParaRPr lang="en-US" altLang="en-US" sz="11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100" b="1" dirty="0">
                <a:solidFill>
                  <a:schemeClr val="tx1"/>
                </a:solidFill>
                <a:latin typeface="Arial" panose="020B0604020202020204" pitchFamily="34" charset="0"/>
              </a:rPr>
              <a:t>Designed by</a:t>
            </a: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 Phan Hoàng Phúc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100" b="1" dirty="0">
                <a:latin typeface="+mn-lt"/>
              </a:rPr>
              <a:t>Image Sources</a:t>
            </a:r>
            <a:r>
              <a:rPr lang="en-US" altLang="en-US" sz="1100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1100" dirty="0">
                <a:latin typeface="+mn-lt"/>
              </a:rPr>
              <a:t>Google Images, </a:t>
            </a:r>
            <a:r>
              <a:rPr lang="en-US" sz="1100" dirty="0" err="1">
                <a:latin typeface="+mn-lt"/>
              </a:rPr>
              <a:t>Pexels</a:t>
            </a:r>
            <a:r>
              <a:rPr lang="en-US" sz="1100" dirty="0">
                <a:latin typeface="+mn-lt"/>
              </a:rPr>
              <a:t>, </a:t>
            </a:r>
            <a:r>
              <a:rPr lang="en-US" sz="1100" dirty="0" err="1">
                <a:latin typeface="+mn-lt"/>
              </a:rPr>
              <a:t>Unsplash</a:t>
            </a:r>
            <a:endParaRPr lang="en-US" altLang="en-US" sz="1100" dirty="0">
              <a:solidFill>
                <a:schemeClr val="tx1"/>
              </a:solidFill>
              <a:latin typeface="+mn-lt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100" b="1" dirty="0">
                <a:latin typeface="+mn-lt"/>
              </a:rPr>
              <a:t>Contact </a:t>
            </a:r>
            <a:r>
              <a:rPr lang="en-US" altLang="en-US" sz="1100" dirty="0" err="1">
                <a:solidFill>
                  <a:schemeClr val="tx1"/>
                </a:solidFill>
                <a:latin typeface="Arial" panose="020B0604020202020204" pitchFamily="34" charset="0"/>
              </a:rPr>
              <a:t>Nhóm</a:t>
            </a: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 11</a:t>
            </a:r>
            <a:endParaRPr lang="en-US" altLang="en-US" sz="1100" dirty="0">
              <a:solidFill>
                <a:schemeClr val="tx1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/>
          </a:p>
        </p:txBody>
      </p:sp>
      <p:grpSp>
        <p:nvGrpSpPr>
          <p:cNvPr id="1397" name="Google Shape;1397;p78"/>
          <p:cNvGrpSpPr/>
          <p:nvPr/>
        </p:nvGrpSpPr>
        <p:grpSpPr>
          <a:xfrm>
            <a:off x="3970806" y="2996332"/>
            <a:ext cx="1708615" cy="356865"/>
            <a:chOff x="3970806" y="2996332"/>
            <a:chExt cx="1708615" cy="356865"/>
          </a:xfrm>
        </p:grpSpPr>
        <p:grpSp>
          <p:nvGrpSpPr>
            <p:cNvPr id="1398" name="Google Shape;1398;p78"/>
            <p:cNvGrpSpPr/>
            <p:nvPr/>
          </p:nvGrpSpPr>
          <p:grpSpPr>
            <a:xfrm>
              <a:off x="4867674" y="2996332"/>
              <a:ext cx="363314" cy="356576"/>
              <a:chOff x="3763184" y="3817357"/>
              <a:chExt cx="363314" cy="356576"/>
            </a:xfrm>
          </p:grpSpPr>
          <p:sp>
            <p:nvSpPr>
              <p:cNvPr id="1399" name="Google Shape;1399;p78"/>
              <p:cNvSpPr/>
              <p:nvPr/>
            </p:nvSpPr>
            <p:spPr>
              <a:xfrm>
                <a:off x="3763184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814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814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814" y="0"/>
                    </a:cubicBezTo>
                    <a:close/>
                  </a:path>
                </a:pathLst>
              </a:custGeom>
              <a:solidFill>
                <a:srgbClr val="627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78"/>
              <p:cNvSpPr/>
              <p:nvPr/>
            </p:nvSpPr>
            <p:spPr>
              <a:xfrm>
                <a:off x="3918324" y="3817357"/>
                <a:ext cx="208173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41" h="13602" extrusionOk="0">
                    <a:moveTo>
                      <a:pt x="896" y="0"/>
                    </a:moveTo>
                    <a:cubicBezTo>
                      <a:pt x="593" y="0"/>
                      <a:pt x="304" y="15"/>
                      <a:pt x="1" y="58"/>
                    </a:cubicBezTo>
                    <a:cubicBezTo>
                      <a:pt x="3393" y="505"/>
                      <a:pt x="5919" y="3378"/>
                      <a:pt x="5919" y="6799"/>
                    </a:cubicBezTo>
                    <a:cubicBezTo>
                      <a:pt x="5919" y="10220"/>
                      <a:pt x="3393" y="13093"/>
                      <a:pt x="1" y="13541"/>
                    </a:cubicBezTo>
                    <a:cubicBezTo>
                      <a:pt x="306" y="13581"/>
                      <a:pt x="610" y="13601"/>
                      <a:pt x="909" y="13601"/>
                    </a:cubicBezTo>
                    <a:cubicBezTo>
                      <a:pt x="4431" y="13601"/>
                      <a:pt x="7441" y="10865"/>
                      <a:pt x="7681" y="7247"/>
                    </a:cubicBezTo>
                    <a:cubicBezTo>
                      <a:pt x="7940" y="3320"/>
                      <a:pt x="4822" y="0"/>
                      <a:pt x="896" y="0"/>
                    </a:cubicBezTo>
                    <a:close/>
                  </a:path>
                </a:pathLst>
              </a:custGeom>
              <a:solidFill>
                <a:srgbClr val="556C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78"/>
              <p:cNvSpPr/>
              <p:nvPr/>
            </p:nvSpPr>
            <p:spPr>
              <a:xfrm>
                <a:off x="3848330" y="3964188"/>
                <a:ext cx="39375" cy="11694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4461" extrusionOk="0">
                    <a:moveTo>
                      <a:pt x="58" y="0"/>
                    </a:moveTo>
                    <a:cubicBezTo>
                      <a:pt x="29" y="0"/>
                      <a:pt x="0" y="29"/>
                      <a:pt x="0" y="58"/>
                    </a:cubicBezTo>
                    <a:lnTo>
                      <a:pt x="0" y="4403"/>
                    </a:lnTo>
                    <a:cubicBezTo>
                      <a:pt x="0" y="4432"/>
                      <a:pt x="29" y="4461"/>
                      <a:pt x="58" y="4461"/>
                    </a:cubicBezTo>
                    <a:lnTo>
                      <a:pt x="1444" y="4461"/>
                    </a:lnTo>
                    <a:cubicBezTo>
                      <a:pt x="1473" y="4461"/>
                      <a:pt x="1502" y="4446"/>
                      <a:pt x="1502" y="4403"/>
                    </a:cubicBezTo>
                    <a:lnTo>
                      <a:pt x="1502" y="58"/>
                    </a:lnTo>
                    <a:cubicBezTo>
                      <a:pt x="1502" y="29"/>
                      <a:pt x="1473" y="0"/>
                      <a:pt x="14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78"/>
              <p:cNvSpPr/>
              <p:nvPr/>
            </p:nvSpPr>
            <p:spPr>
              <a:xfrm>
                <a:off x="3832418" y="3894403"/>
                <a:ext cx="55287" cy="47475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1811" extrusionOk="0">
                    <a:moveTo>
                      <a:pt x="1208" y="0"/>
                    </a:moveTo>
                    <a:cubicBezTo>
                      <a:pt x="987" y="0"/>
                      <a:pt x="761" y="83"/>
                      <a:pt x="578" y="266"/>
                    </a:cubicBezTo>
                    <a:cubicBezTo>
                      <a:pt x="1" y="829"/>
                      <a:pt x="405" y="1810"/>
                      <a:pt x="1214" y="1810"/>
                    </a:cubicBezTo>
                    <a:cubicBezTo>
                      <a:pt x="1704" y="1810"/>
                      <a:pt x="2109" y="1406"/>
                      <a:pt x="2109" y="901"/>
                    </a:cubicBezTo>
                    <a:cubicBezTo>
                      <a:pt x="2109" y="355"/>
                      <a:pt x="1668" y="0"/>
                      <a:pt x="120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78"/>
              <p:cNvSpPr/>
              <p:nvPr/>
            </p:nvSpPr>
            <p:spPr>
              <a:xfrm>
                <a:off x="3925901" y="3964161"/>
                <a:ext cx="124914" cy="117365"/>
              </a:xfrm>
              <a:custGeom>
                <a:avLst/>
                <a:gdLst/>
                <a:ahLst/>
                <a:cxnLst/>
                <a:rect l="l" t="t" r="r" b="b"/>
                <a:pathLst>
                  <a:path w="4765" h="4477" extrusionOk="0">
                    <a:moveTo>
                      <a:pt x="2716" y="1"/>
                    </a:moveTo>
                    <a:cubicBezTo>
                      <a:pt x="2701" y="1"/>
                      <a:pt x="2686" y="1"/>
                      <a:pt x="2671" y="1"/>
                    </a:cubicBezTo>
                    <a:cubicBezTo>
                      <a:pt x="2180" y="1"/>
                      <a:pt x="1718" y="145"/>
                      <a:pt x="1314" y="434"/>
                    </a:cubicBezTo>
                    <a:cubicBezTo>
                      <a:pt x="1304" y="441"/>
                      <a:pt x="1294" y="444"/>
                      <a:pt x="1284" y="444"/>
                    </a:cubicBezTo>
                    <a:cubicBezTo>
                      <a:pt x="1248" y="444"/>
                      <a:pt x="1213" y="410"/>
                      <a:pt x="1213" y="376"/>
                    </a:cubicBezTo>
                    <a:lnTo>
                      <a:pt x="1213" y="59"/>
                    </a:lnTo>
                    <a:cubicBezTo>
                      <a:pt x="1213" y="30"/>
                      <a:pt x="1170" y="1"/>
                      <a:pt x="1141" y="1"/>
                    </a:cubicBezTo>
                    <a:lnTo>
                      <a:pt x="58" y="1"/>
                    </a:lnTo>
                    <a:cubicBezTo>
                      <a:pt x="29" y="1"/>
                      <a:pt x="1" y="30"/>
                      <a:pt x="1" y="59"/>
                    </a:cubicBezTo>
                    <a:lnTo>
                      <a:pt x="1" y="4389"/>
                    </a:lnTo>
                    <a:cubicBezTo>
                      <a:pt x="1" y="4433"/>
                      <a:pt x="29" y="4462"/>
                      <a:pt x="58" y="4462"/>
                    </a:cubicBezTo>
                    <a:lnTo>
                      <a:pt x="1430" y="4462"/>
                    </a:lnTo>
                    <a:cubicBezTo>
                      <a:pt x="1473" y="4462"/>
                      <a:pt x="1502" y="4433"/>
                      <a:pt x="1502" y="4389"/>
                    </a:cubicBezTo>
                    <a:lnTo>
                      <a:pt x="1502" y="2859"/>
                    </a:lnTo>
                    <a:cubicBezTo>
                      <a:pt x="1502" y="2354"/>
                      <a:pt x="1617" y="1502"/>
                      <a:pt x="2382" y="1502"/>
                    </a:cubicBezTo>
                    <a:cubicBezTo>
                      <a:pt x="3133" y="1502"/>
                      <a:pt x="3249" y="2354"/>
                      <a:pt x="3249" y="2859"/>
                    </a:cubicBezTo>
                    <a:lnTo>
                      <a:pt x="3249" y="4404"/>
                    </a:lnTo>
                    <a:cubicBezTo>
                      <a:pt x="3249" y="4433"/>
                      <a:pt x="3277" y="4462"/>
                      <a:pt x="3321" y="4462"/>
                    </a:cubicBezTo>
                    <a:lnTo>
                      <a:pt x="3321" y="4476"/>
                    </a:lnTo>
                    <a:lnTo>
                      <a:pt x="4692" y="4476"/>
                    </a:lnTo>
                    <a:cubicBezTo>
                      <a:pt x="4721" y="4476"/>
                      <a:pt x="4750" y="4433"/>
                      <a:pt x="4750" y="4404"/>
                    </a:cubicBezTo>
                    <a:lnTo>
                      <a:pt x="4750" y="2383"/>
                    </a:lnTo>
                    <a:cubicBezTo>
                      <a:pt x="4764" y="1806"/>
                      <a:pt x="4591" y="1243"/>
                      <a:pt x="4259" y="766"/>
                    </a:cubicBezTo>
                    <a:cubicBezTo>
                      <a:pt x="3893" y="287"/>
                      <a:pt x="3320" y="1"/>
                      <a:pt x="271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4" name="Google Shape;1404;p78"/>
            <p:cNvGrpSpPr/>
            <p:nvPr/>
          </p:nvGrpSpPr>
          <p:grpSpPr>
            <a:xfrm>
              <a:off x="5316475" y="2996332"/>
              <a:ext cx="362947" cy="356576"/>
              <a:chOff x="4211985" y="3817357"/>
              <a:chExt cx="362947" cy="356576"/>
            </a:xfrm>
          </p:grpSpPr>
          <p:sp>
            <p:nvSpPr>
              <p:cNvPr id="1405" name="Google Shape;1405;p78"/>
              <p:cNvSpPr/>
              <p:nvPr/>
            </p:nvSpPr>
            <p:spPr>
              <a:xfrm>
                <a:off x="4211985" y="3817357"/>
                <a:ext cx="356498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599" h="13599" extrusionOk="0">
                    <a:moveTo>
                      <a:pt x="6800" y="0"/>
                    </a:moveTo>
                    <a:cubicBezTo>
                      <a:pt x="3047" y="0"/>
                      <a:pt x="1" y="3046"/>
                      <a:pt x="1" y="6799"/>
                    </a:cubicBezTo>
                    <a:cubicBezTo>
                      <a:pt x="1" y="10552"/>
                      <a:pt x="3047" y="13598"/>
                      <a:pt x="6800" y="13598"/>
                    </a:cubicBezTo>
                    <a:cubicBezTo>
                      <a:pt x="10553" y="13598"/>
                      <a:pt x="13599" y="10552"/>
                      <a:pt x="13599" y="6799"/>
                    </a:cubicBezTo>
                    <a:cubicBezTo>
                      <a:pt x="13599" y="3046"/>
                      <a:pt x="10553" y="0"/>
                      <a:pt x="6800" y="0"/>
                    </a:cubicBezTo>
                    <a:close/>
                  </a:path>
                </a:pathLst>
              </a:custGeom>
              <a:solidFill>
                <a:srgbClr val="899C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78"/>
              <p:cNvSpPr/>
              <p:nvPr/>
            </p:nvSpPr>
            <p:spPr>
              <a:xfrm>
                <a:off x="4366758" y="3817357"/>
                <a:ext cx="208173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41" h="13602" extrusionOk="0">
                    <a:moveTo>
                      <a:pt x="896" y="0"/>
                    </a:moveTo>
                    <a:cubicBezTo>
                      <a:pt x="593" y="0"/>
                      <a:pt x="304" y="15"/>
                      <a:pt x="1" y="58"/>
                    </a:cubicBezTo>
                    <a:cubicBezTo>
                      <a:pt x="3393" y="505"/>
                      <a:pt x="5919" y="3378"/>
                      <a:pt x="5919" y="6799"/>
                    </a:cubicBezTo>
                    <a:cubicBezTo>
                      <a:pt x="5919" y="10220"/>
                      <a:pt x="3393" y="13093"/>
                      <a:pt x="1" y="13541"/>
                    </a:cubicBezTo>
                    <a:cubicBezTo>
                      <a:pt x="306" y="13581"/>
                      <a:pt x="610" y="13601"/>
                      <a:pt x="909" y="13601"/>
                    </a:cubicBezTo>
                    <a:cubicBezTo>
                      <a:pt x="4431" y="13601"/>
                      <a:pt x="7441" y="10865"/>
                      <a:pt x="7681" y="7247"/>
                    </a:cubicBezTo>
                    <a:cubicBezTo>
                      <a:pt x="7940" y="3320"/>
                      <a:pt x="4822" y="0"/>
                      <a:pt x="896" y="0"/>
                    </a:cubicBezTo>
                    <a:close/>
                  </a:path>
                </a:pathLst>
              </a:custGeom>
              <a:solidFill>
                <a:srgbClr val="6C83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78"/>
              <p:cNvSpPr/>
              <p:nvPr/>
            </p:nvSpPr>
            <p:spPr>
              <a:xfrm>
                <a:off x="4288061" y="3909555"/>
                <a:ext cx="227756" cy="187463"/>
              </a:xfrm>
              <a:custGeom>
                <a:avLst/>
                <a:gdLst/>
                <a:ahLst/>
                <a:cxnLst/>
                <a:rect l="l" t="t" r="r" b="b"/>
                <a:pathLst>
                  <a:path w="8688" h="7151" extrusionOk="0">
                    <a:moveTo>
                      <a:pt x="5678" y="0"/>
                    </a:moveTo>
                    <a:cubicBezTo>
                      <a:pt x="4639" y="0"/>
                      <a:pt x="3643" y="810"/>
                      <a:pt x="3652" y="2026"/>
                    </a:cubicBezTo>
                    <a:lnTo>
                      <a:pt x="3652" y="2070"/>
                    </a:lnTo>
                    <a:lnTo>
                      <a:pt x="3551" y="2070"/>
                    </a:lnTo>
                    <a:cubicBezTo>
                      <a:pt x="3219" y="2012"/>
                      <a:pt x="2887" y="1940"/>
                      <a:pt x="2570" y="1839"/>
                    </a:cubicBezTo>
                    <a:cubicBezTo>
                      <a:pt x="1819" y="1579"/>
                      <a:pt x="1155" y="1160"/>
                      <a:pt x="592" y="612"/>
                    </a:cubicBezTo>
                    <a:lnTo>
                      <a:pt x="390" y="410"/>
                    </a:lnTo>
                    <a:cubicBezTo>
                      <a:pt x="375" y="395"/>
                      <a:pt x="358" y="388"/>
                      <a:pt x="342" y="388"/>
                    </a:cubicBezTo>
                    <a:cubicBezTo>
                      <a:pt x="312" y="388"/>
                      <a:pt x="284" y="410"/>
                      <a:pt x="275" y="438"/>
                    </a:cubicBezTo>
                    <a:lnTo>
                      <a:pt x="202" y="727"/>
                    </a:lnTo>
                    <a:cubicBezTo>
                      <a:pt x="0" y="1492"/>
                      <a:pt x="318" y="2301"/>
                      <a:pt x="982" y="2734"/>
                    </a:cubicBezTo>
                    <a:cubicBezTo>
                      <a:pt x="852" y="2734"/>
                      <a:pt x="708" y="2719"/>
                      <a:pt x="578" y="2690"/>
                    </a:cubicBezTo>
                    <a:lnTo>
                      <a:pt x="332" y="2633"/>
                    </a:lnTo>
                    <a:cubicBezTo>
                      <a:pt x="327" y="2631"/>
                      <a:pt x="321" y="2630"/>
                      <a:pt x="315" y="2630"/>
                    </a:cubicBezTo>
                    <a:cubicBezTo>
                      <a:pt x="278" y="2630"/>
                      <a:pt x="246" y="2667"/>
                      <a:pt x="246" y="2705"/>
                    </a:cubicBezTo>
                    <a:lnTo>
                      <a:pt x="289" y="2950"/>
                    </a:lnTo>
                    <a:cubicBezTo>
                      <a:pt x="390" y="3513"/>
                      <a:pt x="751" y="3990"/>
                      <a:pt x="1256" y="4221"/>
                    </a:cubicBezTo>
                    <a:cubicBezTo>
                      <a:pt x="1314" y="4249"/>
                      <a:pt x="1299" y="4336"/>
                      <a:pt x="1242" y="4350"/>
                    </a:cubicBezTo>
                    <a:lnTo>
                      <a:pt x="967" y="4350"/>
                    </a:lnTo>
                    <a:cubicBezTo>
                      <a:pt x="910" y="4365"/>
                      <a:pt x="881" y="4408"/>
                      <a:pt x="910" y="4452"/>
                    </a:cubicBezTo>
                    <a:lnTo>
                      <a:pt x="1040" y="4697"/>
                    </a:lnTo>
                    <a:cubicBezTo>
                      <a:pt x="1314" y="5173"/>
                      <a:pt x="1790" y="5491"/>
                      <a:pt x="2324" y="5563"/>
                    </a:cubicBezTo>
                    <a:cubicBezTo>
                      <a:pt x="2382" y="5577"/>
                      <a:pt x="2397" y="5650"/>
                      <a:pt x="2353" y="5693"/>
                    </a:cubicBezTo>
                    <a:cubicBezTo>
                      <a:pt x="1891" y="6025"/>
                      <a:pt x="1357" y="6256"/>
                      <a:pt x="794" y="6357"/>
                    </a:cubicBezTo>
                    <a:lnTo>
                      <a:pt x="188" y="6458"/>
                    </a:lnTo>
                    <a:cubicBezTo>
                      <a:pt x="116" y="6472"/>
                      <a:pt x="116" y="6559"/>
                      <a:pt x="174" y="6588"/>
                    </a:cubicBezTo>
                    <a:lnTo>
                      <a:pt x="751" y="6804"/>
                    </a:lnTo>
                    <a:cubicBezTo>
                      <a:pt x="1328" y="7035"/>
                      <a:pt x="1949" y="7151"/>
                      <a:pt x="2570" y="7151"/>
                    </a:cubicBezTo>
                    <a:cubicBezTo>
                      <a:pt x="5385" y="7136"/>
                      <a:pt x="7680" y="4870"/>
                      <a:pt x="7694" y="2055"/>
                    </a:cubicBezTo>
                    <a:lnTo>
                      <a:pt x="7694" y="2026"/>
                    </a:lnTo>
                    <a:lnTo>
                      <a:pt x="7694" y="1983"/>
                    </a:lnTo>
                    <a:lnTo>
                      <a:pt x="7694" y="1969"/>
                    </a:lnTo>
                    <a:cubicBezTo>
                      <a:pt x="7896" y="1839"/>
                      <a:pt x="8070" y="1680"/>
                      <a:pt x="8243" y="1507"/>
                    </a:cubicBezTo>
                    <a:lnTo>
                      <a:pt x="8647" y="1088"/>
                    </a:lnTo>
                    <a:cubicBezTo>
                      <a:pt x="8687" y="1048"/>
                      <a:pt x="8653" y="971"/>
                      <a:pt x="8591" y="971"/>
                    </a:cubicBezTo>
                    <a:cubicBezTo>
                      <a:pt x="8586" y="971"/>
                      <a:pt x="8580" y="971"/>
                      <a:pt x="8575" y="973"/>
                    </a:cubicBezTo>
                    <a:lnTo>
                      <a:pt x="8012" y="1117"/>
                    </a:lnTo>
                    <a:lnTo>
                      <a:pt x="7824" y="1146"/>
                    </a:lnTo>
                    <a:cubicBezTo>
                      <a:pt x="7820" y="1147"/>
                      <a:pt x="7816" y="1147"/>
                      <a:pt x="7812" y="1147"/>
                    </a:cubicBezTo>
                    <a:cubicBezTo>
                      <a:pt x="7761" y="1147"/>
                      <a:pt x="7728" y="1070"/>
                      <a:pt x="7781" y="1030"/>
                    </a:cubicBezTo>
                    <a:cubicBezTo>
                      <a:pt x="7839" y="973"/>
                      <a:pt x="7896" y="915"/>
                      <a:pt x="7954" y="857"/>
                    </a:cubicBezTo>
                    <a:lnTo>
                      <a:pt x="8402" y="366"/>
                    </a:lnTo>
                    <a:cubicBezTo>
                      <a:pt x="8439" y="329"/>
                      <a:pt x="8401" y="259"/>
                      <a:pt x="8353" y="259"/>
                    </a:cubicBezTo>
                    <a:cubicBezTo>
                      <a:pt x="8346" y="259"/>
                      <a:pt x="8338" y="261"/>
                      <a:pt x="8330" y="265"/>
                    </a:cubicBezTo>
                    <a:lnTo>
                      <a:pt x="7709" y="467"/>
                    </a:lnTo>
                    <a:cubicBezTo>
                      <a:pt x="7521" y="525"/>
                      <a:pt x="7334" y="583"/>
                      <a:pt x="7131" y="612"/>
                    </a:cubicBezTo>
                    <a:cubicBezTo>
                      <a:pt x="7117" y="612"/>
                      <a:pt x="7088" y="597"/>
                      <a:pt x="7074" y="583"/>
                    </a:cubicBezTo>
                    <a:cubicBezTo>
                      <a:pt x="6667" y="180"/>
                      <a:pt x="6168" y="0"/>
                      <a:pt x="5678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8" name="Google Shape;1408;p78"/>
            <p:cNvGrpSpPr/>
            <p:nvPr/>
          </p:nvGrpSpPr>
          <p:grpSpPr>
            <a:xfrm>
              <a:off x="4419240" y="2996332"/>
              <a:ext cx="362920" cy="356865"/>
              <a:chOff x="3314750" y="3817357"/>
              <a:chExt cx="362920" cy="356865"/>
            </a:xfrm>
          </p:grpSpPr>
          <p:grpSp>
            <p:nvGrpSpPr>
              <p:cNvPr id="1409" name="Google Shape;1409;p78"/>
              <p:cNvGrpSpPr/>
              <p:nvPr/>
            </p:nvGrpSpPr>
            <p:grpSpPr>
              <a:xfrm>
                <a:off x="3314750" y="3817357"/>
                <a:ext cx="362920" cy="356865"/>
                <a:chOff x="3314750" y="3817357"/>
                <a:chExt cx="362920" cy="356865"/>
              </a:xfrm>
            </p:grpSpPr>
            <p:sp>
              <p:nvSpPr>
                <p:cNvPr id="1410" name="Google Shape;1410;p78"/>
                <p:cNvSpPr/>
                <p:nvPr/>
              </p:nvSpPr>
              <p:spPr>
                <a:xfrm>
                  <a:off x="3314750" y="3817357"/>
                  <a:ext cx="356865" cy="356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3" h="13599" extrusionOk="0">
                      <a:moveTo>
                        <a:pt x="6814" y="0"/>
                      </a:moveTo>
                      <a:cubicBezTo>
                        <a:pt x="3046" y="0"/>
                        <a:pt x="0" y="3046"/>
                        <a:pt x="0" y="6799"/>
                      </a:cubicBezTo>
                      <a:cubicBezTo>
                        <a:pt x="0" y="10552"/>
                        <a:pt x="3046" y="13598"/>
                        <a:pt x="6814" y="13598"/>
                      </a:cubicBezTo>
                      <a:cubicBezTo>
                        <a:pt x="10567" y="13598"/>
                        <a:pt x="13613" y="10552"/>
                        <a:pt x="13613" y="6799"/>
                      </a:cubicBezTo>
                      <a:cubicBezTo>
                        <a:pt x="13613" y="3046"/>
                        <a:pt x="10567" y="0"/>
                        <a:pt x="6814" y="0"/>
                      </a:cubicBezTo>
                      <a:close/>
                    </a:path>
                  </a:pathLst>
                </a:custGeom>
                <a:solidFill>
                  <a:srgbClr val="AABBC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78"/>
                <p:cNvSpPr/>
                <p:nvPr/>
              </p:nvSpPr>
              <p:spPr>
                <a:xfrm>
                  <a:off x="3469891" y="3817357"/>
                  <a:ext cx="207780" cy="356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26" h="13613" extrusionOk="0">
                      <a:moveTo>
                        <a:pt x="881" y="0"/>
                      </a:moveTo>
                      <a:cubicBezTo>
                        <a:pt x="884" y="0"/>
                        <a:pt x="886" y="0"/>
                        <a:pt x="888" y="0"/>
                      </a:cubicBezTo>
                      <a:lnTo>
                        <a:pt x="888" y="0"/>
                      </a:lnTo>
                      <a:cubicBezTo>
                        <a:pt x="891" y="0"/>
                        <a:pt x="893" y="0"/>
                        <a:pt x="896" y="0"/>
                      </a:cubicBezTo>
                      <a:close/>
                      <a:moveTo>
                        <a:pt x="888" y="0"/>
                      </a:moveTo>
                      <a:lnTo>
                        <a:pt x="888" y="0"/>
                      </a:lnTo>
                      <a:cubicBezTo>
                        <a:pt x="588" y="0"/>
                        <a:pt x="301" y="15"/>
                        <a:pt x="1" y="58"/>
                      </a:cubicBezTo>
                      <a:cubicBezTo>
                        <a:pt x="3393" y="491"/>
                        <a:pt x="5934" y="3378"/>
                        <a:pt x="5934" y="6799"/>
                      </a:cubicBezTo>
                      <a:cubicBezTo>
                        <a:pt x="5934" y="10220"/>
                        <a:pt x="3393" y="13107"/>
                        <a:pt x="1" y="13555"/>
                      </a:cubicBezTo>
                      <a:cubicBezTo>
                        <a:pt x="299" y="13594"/>
                        <a:pt x="595" y="13612"/>
                        <a:pt x="887" y="13612"/>
                      </a:cubicBezTo>
                      <a:cubicBezTo>
                        <a:pt x="4418" y="13612"/>
                        <a:pt x="7441" y="10873"/>
                        <a:pt x="7680" y="7247"/>
                      </a:cubicBezTo>
                      <a:cubicBezTo>
                        <a:pt x="7926" y="3323"/>
                        <a:pt x="4826" y="4"/>
                        <a:pt x="888" y="0"/>
                      </a:cubicBezTo>
                      <a:close/>
                    </a:path>
                  </a:pathLst>
                </a:custGeom>
                <a:solidFill>
                  <a:srgbClr val="9CABB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12" name="Google Shape;1412;p78"/>
              <p:cNvGrpSpPr/>
              <p:nvPr/>
            </p:nvGrpSpPr>
            <p:grpSpPr>
              <a:xfrm>
                <a:off x="3394986" y="3894612"/>
                <a:ext cx="202339" cy="202323"/>
                <a:chOff x="935197" y="1793977"/>
                <a:chExt cx="256451" cy="256430"/>
              </a:xfrm>
            </p:grpSpPr>
            <p:sp>
              <p:nvSpPr>
                <p:cNvPr id="1413" name="Google Shape;1413;p78"/>
                <p:cNvSpPr/>
                <p:nvPr/>
              </p:nvSpPr>
              <p:spPr>
                <a:xfrm>
                  <a:off x="935197" y="1793977"/>
                  <a:ext cx="256451" cy="256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88" h="12287" extrusionOk="0">
                      <a:moveTo>
                        <a:pt x="10053" y="1117"/>
                      </a:moveTo>
                      <a:cubicBezTo>
                        <a:pt x="10669" y="1117"/>
                        <a:pt x="11171" y="1617"/>
                        <a:pt x="11171" y="2233"/>
                      </a:cubicBezTo>
                      <a:cubicBezTo>
                        <a:pt x="11170" y="2850"/>
                        <a:pt x="10669" y="3351"/>
                        <a:pt x="10053" y="3351"/>
                      </a:cubicBezTo>
                      <a:cubicBezTo>
                        <a:pt x="9438" y="3351"/>
                        <a:pt x="8937" y="2850"/>
                        <a:pt x="8937" y="2233"/>
                      </a:cubicBezTo>
                      <a:cubicBezTo>
                        <a:pt x="8937" y="1617"/>
                        <a:pt x="9438" y="1117"/>
                        <a:pt x="10053" y="1117"/>
                      </a:cubicBezTo>
                      <a:close/>
                      <a:moveTo>
                        <a:pt x="6144" y="2233"/>
                      </a:moveTo>
                      <a:cubicBezTo>
                        <a:pt x="8300" y="2233"/>
                        <a:pt x="10053" y="3988"/>
                        <a:pt x="10053" y="6144"/>
                      </a:cubicBezTo>
                      <a:cubicBezTo>
                        <a:pt x="10053" y="8299"/>
                        <a:pt x="8300" y="10054"/>
                        <a:pt x="6144" y="10054"/>
                      </a:cubicBezTo>
                      <a:cubicBezTo>
                        <a:pt x="3989" y="10054"/>
                        <a:pt x="2234" y="8299"/>
                        <a:pt x="2234" y="6144"/>
                      </a:cubicBezTo>
                      <a:cubicBezTo>
                        <a:pt x="2234" y="3988"/>
                        <a:pt x="3987" y="2233"/>
                        <a:pt x="6144" y="2233"/>
                      </a:cubicBezTo>
                      <a:close/>
                      <a:moveTo>
                        <a:pt x="1675" y="1"/>
                      </a:moveTo>
                      <a:cubicBezTo>
                        <a:pt x="752" y="1"/>
                        <a:pt x="0" y="751"/>
                        <a:pt x="0" y="1676"/>
                      </a:cubicBezTo>
                      <a:lnTo>
                        <a:pt x="0" y="10611"/>
                      </a:lnTo>
                      <a:cubicBezTo>
                        <a:pt x="0" y="11536"/>
                        <a:pt x="752" y="12286"/>
                        <a:pt x="1675" y="12286"/>
                      </a:cubicBezTo>
                      <a:lnTo>
                        <a:pt x="10612" y="12286"/>
                      </a:lnTo>
                      <a:cubicBezTo>
                        <a:pt x="11536" y="12286"/>
                        <a:pt x="12288" y="11536"/>
                        <a:pt x="12288" y="10611"/>
                      </a:cubicBezTo>
                      <a:lnTo>
                        <a:pt x="12288" y="1676"/>
                      </a:lnTo>
                      <a:cubicBezTo>
                        <a:pt x="12288" y="752"/>
                        <a:pt x="11536" y="1"/>
                        <a:pt x="106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4" name="Google Shape;1414;p78"/>
                <p:cNvSpPr/>
                <p:nvPr/>
              </p:nvSpPr>
              <p:spPr>
                <a:xfrm>
                  <a:off x="1005109" y="1863910"/>
                  <a:ext cx="116622" cy="116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88" h="5585" extrusionOk="0">
                      <a:moveTo>
                        <a:pt x="2794" y="0"/>
                      </a:moveTo>
                      <a:cubicBezTo>
                        <a:pt x="1255" y="0"/>
                        <a:pt x="1" y="1252"/>
                        <a:pt x="1" y="2793"/>
                      </a:cubicBezTo>
                      <a:cubicBezTo>
                        <a:pt x="1" y="4332"/>
                        <a:pt x="1255" y="5585"/>
                        <a:pt x="2794" y="5585"/>
                      </a:cubicBezTo>
                      <a:cubicBezTo>
                        <a:pt x="4333" y="5585"/>
                        <a:pt x="5587" y="4332"/>
                        <a:pt x="5587" y="2793"/>
                      </a:cubicBezTo>
                      <a:cubicBezTo>
                        <a:pt x="5587" y="1252"/>
                        <a:pt x="4333" y="0"/>
                        <a:pt x="27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5" name="Google Shape;1415;p78"/>
            <p:cNvGrpSpPr/>
            <p:nvPr/>
          </p:nvGrpSpPr>
          <p:grpSpPr>
            <a:xfrm>
              <a:off x="3970806" y="2996332"/>
              <a:ext cx="362920" cy="356865"/>
              <a:chOff x="2866317" y="3817357"/>
              <a:chExt cx="362920" cy="356865"/>
            </a:xfrm>
          </p:grpSpPr>
          <p:sp>
            <p:nvSpPr>
              <p:cNvPr id="1416" name="Google Shape;1416;p78"/>
              <p:cNvSpPr/>
              <p:nvPr/>
            </p:nvSpPr>
            <p:spPr>
              <a:xfrm>
                <a:off x="2866317" y="3817357"/>
                <a:ext cx="356865" cy="356498"/>
              </a:xfrm>
              <a:custGeom>
                <a:avLst/>
                <a:gdLst/>
                <a:ahLst/>
                <a:cxnLst/>
                <a:rect l="l" t="t" r="r" b="b"/>
                <a:pathLst>
                  <a:path w="13613" h="13599" extrusionOk="0">
                    <a:moveTo>
                      <a:pt x="6799" y="0"/>
                    </a:moveTo>
                    <a:cubicBezTo>
                      <a:pt x="3046" y="0"/>
                      <a:pt x="0" y="3046"/>
                      <a:pt x="0" y="6799"/>
                    </a:cubicBezTo>
                    <a:cubicBezTo>
                      <a:pt x="0" y="10552"/>
                      <a:pt x="3046" y="13598"/>
                      <a:pt x="6799" y="13598"/>
                    </a:cubicBezTo>
                    <a:cubicBezTo>
                      <a:pt x="10567" y="13598"/>
                      <a:pt x="13613" y="10552"/>
                      <a:pt x="13613" y="6799"/>
                    </a:cubicBezTo>
                    <a:cubicBezTo>
                      <a:pt x="13613" y="3046"/>
                      <a:pt x="10567" y="0"/>
                      <a:pt x="6799" y="0"/>
                    </a:cubicBezTo>
                    <a:close/>
                  </a:path>
                </a:pathLst>
              </a:custGeom>
              <a:solidFill>
                <a:srgbClr val="8AA2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78"/>
              <p:cNvSpPr/>
              <p:nvPr/>
            </p:nvSpPr>
            <p:spPr>
              <a:xfrm>
                <a:off x="3021457" y="3817357"/>
                <a:ext cx="207780" cy="356576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13602" extrusionOk="0">
                    <a:moveTo>
                      <a:pt x="881" y="0"/>
                    </a:moveTo>
                    <a:cubicBezTo>
                      <a:pt x="593" y="0"/>
                      <a:pt x="290" y="15"/>
                      <a:pt x="1" y="58"/>
                    </a:cubicBezTo>
                    <a:cubicBezTo>
                      <a:pt x="3379" y="505"/>
                      <a:pt x="5919" y="3378"/>
                      <a:pt x="5919" y="6799"/>
                    </a:cubicBezTo>
                    <a:cubicBezTo>
                      <a:pt x="5919" y="10220"/>
                      <a:pt x="3379" y="13093"/>
                      <a:pt x="1" y="13541"/>
                    </a:cubicBezTo>
                    <a:cubicBezTo>
                      <a:pt x="306" y="13581"/>
                      <a:pt x="610" y="13601"/>
                      <a:pt x="909" y="13601"/>
                    </a:cubicBezTo>
                    <a:cubicBezTo>
                      <a:pt x="4431" y="13601"/>
                      <a:pt x="7440" y="10865"/>
                      <a:pt x="7666" y="7247"/>
                    </a:cubicBezTo>
                    <a:cubicBezTo>
                      <a:pt x="7926" y="3320"/>
                      <a:pt x="4822" y="0"/>
                      <a:pt x="881" y="0"/>
                    </a:cubicBezTo>
                    <a:close/>
                  </a:path>
                </a:pathLst>
              </a:custGeom>
              <a:solidFill>
                <a:srgbClr val="627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78"/>
              <p:cNvSpPr/>
              <p:nvPr/>
            </p:nvSpPr>
            <p:spPr>
              <a:xfrm>
                <a:off x="2928367" y="3894561"/>
                <a:ext cx="194175" cy="279662"/>
              </a:xfrm>
              <a:custGeom>
                <a:avLst/>
                <a:gdLst/>
                <a:ahLst/>
                <a:cxnLst/>
                <a:rect l="l" t="t" r="r" b="b"/>
                <a:pathLst>
                  <a:path w="7407" h="10668" extrusionOk="0">
                    <a:moveTo>
                      <a:pt x="6208" y="0"/>
                    </a:moveTo>
                    <a:cubicBezTo>
                      <a:pt x="4086" y="14"/>
                      <a:pt x="2079" y="1732"/>
                      <a:pt x="2079" y="3854"/>
                    </a:cubicBezTo>
                    <a:lnTo>
                      <a:pt x="2079" y="4114"/>
                    </a:lnTo>
                    <a:cubicBezTo>
                      <a:pt x="2079" y="4129"/>
                      <a:pt x="2051" y="4157"/>
                      <a:pt x="2036" y="4157"/>
                    </a:cubicBezTo>
                    <a:lnTo>
                      <a:pt x="174" y="4157"/>
                    </a:lnTo>
                    <a:cubicBezTo>
                      <a:pt x="73" y="4157"/>
                      <a:pt x="1" y="4230"/>
                      <a:pt x="1" y="4331"/>
                    </a:cubicBezTo>
                    <a:lnTo>
                      <a:pt x="1" y="6048"/>
                    </a:lnTo>
                    <a:cubicBezTo>
                      <a:pt x="1" y="6149"/>
                      <a:pt x="73" y="6236"/>
                      <a:pt x="174" y="6236"/>
                    </a:cubicBezTo>
                    <a:lnTo>
                      <a:pt x="2036" y="6236"/>
                    </a:lnTo>
                    <a:cubicBezTo>
                      <a:pt x="2051" y="6236"/>
                      <a:pt x="2079" y="6251"/>
                      <a:pt x="2079" y="6279"/>
                    </a:cubicBezTo>
                    <a:lnTo>
                      <a:pt x="2079" y="10220"/>
                    </a:lnTo>
                    <a:cubicBezTo>
                      <a:pt x="2079" y="10235"/>
                      <a:pt x="2079" y="10249"/>
                      <a:pt x="2108" y="10264"/>
                    </a:cubicBezTo>
                    <a:cubicBezTo>
                      <a:pt x="2743" y="10495"/>
                      <a:pt x="3422" y="10624"/>
                      <a:pt x="4100" y="10668"/>
                    </a:cubicBezTo>
                    <a:cubicBezTo>
                      <a:pt x="4129" y="10668"/>
                      <a:pt x="4144" y="10639"/>
                      <a:pt x="4144" y="10624"/>
                    </a:cubicBezTo>
                    <a:lnTo>
                      <a:pt x="4144" y="6279"/>
                    </a:lnTo>
                    <a:cubicBezTo>
                      <a:pt x="4144" y="6251"/>
                      <a:pt x="4158" y="6236"/>
                      <a:pt x="4187" y="6236"/>
                    </a:cubicBezTo>
                    <a:lnTo>
                      <a:pt x="7218" y="6236"/>
                    </a:lnTo>
                    <a:cubicBezTo>
                      <a:pt x="7319" y="6236"/>
                      <a:pt x="7406" y="6149"/>
                      <a:pt x="7406" y="6048"/>
                    </a:cubicBezTo>
                    <a:lnTo>
                      <a:pt x="7406" y="4331"/>
                    </a:lnTo>
                    <a:cubicBezTo>
                      <a:pt x="7406" y="4230"/>
                      <a:pt x="7319" y="4143"/>
                      <a:pt x="7218" y="4143"/>
                    </a:cubicBezTo>
                    <a:lnTo>
                      <a:pt x="4187" y="4143"/>
                    </a:lnTo>
                    <a:cubicBezTo>
                      <a:pt x="4158" y="4143"/>
                      <a:pt x="4144" y="4129"/>
                      <a:pt x="4144" y="4100"/>
                    </a:cubicBezTo>
                    <a:lnTo>
                      <a:pt x="4144" y="3854"/>
                    </a:lnTo>
                    <a:cubicBezTo>
                      <a:pt x="4144" y="2714"/>
                      <a:pt x="5068" y="2079"/>
                      <a:pt x="6208" y="2079"/>
                    </a:cubicBezTo>
                    <a:lnTo>
                      <a:pt x="7218" y="2079"/>
                    </a:lnTo>
                    <a:cubicBezTo>
                      <a:pt x="7319" y="2079"/>
                      <a:pt x="7406" y="1992"/>
                      <a:pt x="7406" y="1891"/>
                    </a:cubicBezTo>
                    <a:lnTo>
                      <a:pt x="7406" y="173"/>
                    </a:lnTo>
                    <a:cubicBezTo>
                      <a:pt x="7406" y="72"/>
                      <a:pt x="7319" y="0"/>
                      <a:pt x="7218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blue background with lines and dots&#10;&#10;AI-generated content may be incorrect.">
            <a:extLst>
              <a:ext uri="{FF2B5EF4-FFF2-40B4-BE49-F238E27FC236}">
                <a16:creationId xmlns:a16="http://schemas.microsoft.com/office/drawing/2014/main" id="{77B31EE6-98AF-579B-493C-82034424561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lumMod val="60000"/>
                <a:lumOff val="40000"/>
                <a:tint val="45000"/>
                <a:satMod val="400000"/>
              </a:schemeClr>
            </a:duotone>
          </a:blip>
          <a:srcRect l="37" t="1441" r="-37" b="86059"/>
          <a:stretch>
            <a:fillRect/>
          </a:stretch>
        </p:blipFill>
        <p:spPr>
          <a:xfrm>
            <a:off x="3839957" y="3493551"/>
            <a:ext cx="3560700" cy="667632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7922EB64-CBE6-12C2-521C-705E50B57C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1370" y="2005673"/>
            <a:ext cx="511975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5"/>
          <p:cNvSpPr/>
          <p:nvPr/>
        </p:nvSpPr>
        <p:spPr>
          <a:xfrm>
            <a:off x="1253825" y="163560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55"/>
          <p:cNvSpPr/>
          <p:nvPr/>
        </p:nvSpPr>
        <p:spPr>
          <a:xfrm>
            <a:off x="3865588" y="1035775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5"/>
          <p:cNvSpPr/>
          <p:nvPr/>
        </p:nvSpPr>
        <p:spPr>
          <a:xfrm>
            <a:off x="6499975" y="163560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Bahnschrift SemiBold Condensed" panose="020B0502040204020203" pitchFamily="34" charset="0"/>
              </a:rPr>
              <a:t>SỨC KHỎE SỐ (DIGITAL HEALTH) VÀ VAI TRÒ CỦA AI</a:t>
            </a:r>
          </a:p>
        </p:txBody>
      </p:sp>
      <p:sp>
        <p:nvSpPr>
          <p:cNvPr id="528" name="Google Shape;528;p55"/>
          <p:cNvSpPr txBox="1">
            <a:spLocks noGrp="1"/>
          </p:cNvSpPr>
          <p:nvPr>
            <p:ph type="subTitle" idx="1"/>
          </p:nvPr>
        </p:nvSpPr>
        <p:spPr>
          <a:xfrm>
            <a:off x="713227" y="2921925"/>
            <a:ext cx="24714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vi-VN" dirty="0">
                <a:latin typeface="Bahnschrift SemiBold Condensed" panose="020B0502040204020203" pitchFamily="34" charset="0"/>
              </a:rPr>
              <a:t>Xu hướng tất yếu</a:t>
            </a:r>
          </a:p>
        </p:txBody>
      </p:sp>
      <p:sp>
        <p:nvSpPr>
          <p:cNvPr id="529" name="Google Shape;529;p55"/>
          <p:cNvSpPr txBox="1">
            <a:spLocks noGrp="1"/>
          </p:cNvSpPr>
          <p:nvPr>
            <p:ph type="subTitle" idx="2"/>
          </p:nvPr>
        </p:nvSpPr>
        <p:spPr>
          <a:xfrm>
            <a:off x="713225" y="3293302"/>
            <a:ext cx="24714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Aptos" panose="020B0004020202020204" pitchFamily="34" charset="0"/>
              </a:rPr>
              <a:t>Sức khỏe số là xu hướng tất yếu, trong đó ai đóng vai trò trọng tâm.</a:t>
            </a:r>
          </a:p>
        </p:txBody>
      </p:sp>
      <p:sp>
        <p:nvSpPr>
          <p:cNvPr id="530" name="Google Shape;530;p55"/>
          <p:cNvSpPr txBox="1">
            <a:spLocks noGrp="1"/>
          </p:cNvSpPr>
          <p:nvPr>
            <p:ph type="subTitle" idx="3"/>
          </p:nvPr>
        </p:nvSpPr>
        <p:spPr>
          <a:xfrm>
            <a:off x="3336300" y="2312325"/>
            <a:ext cx="24714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latin typeface="Bahnschrift SemiBold Condensed" panose="020B0502040204020203" pitchFamily="34" charset="0"/>
              </a:rPr>
              <a:t>Vai </a:t>
            </a:r>
            <a:r>
              <a:rPr lang="en-US" dirty="0" err="1">
                <a:latin typeface="Bahnschrift SemiBold Condensed" panose="020B0502040204020203" pitchFamily="34" charset="0"/>
              </a:rPr>
              <a:t>trò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của</a:t>
            </a:r>
            <a:r>
              <a:rPr lang="en-US" dirty="0">
                <a:latin typeface="Bahnschrift SemiBold Condensed" panose="020B0502040204020203" pitchFamily="34" charset="0"/>
              </a:rPr>
              <a:t> AI</a:t>
            </a:r>
            <a:endParaRPr dirty="0">
              <a:latin typeface="Bahnschrift SemiBold Condensed" panose="020B0502040204020203" pitchFamily="34" charset="0"/>
            </a:endParaRPr>
          </a:p>
        </p:txBody>
      </p:sp>
      <p:sp>
        <p:nvSpPr>
          <p:cNvPr id="531" name="Google Shape;531;p55"/>
          <p:cNvSpPr txBox="1">
            <a:spLocks noGrp="1"/>
          </p:cNvSpPr>
          <p:nvPr>
            <p:ph type="subTitle" idx="4"/>
          </p:nvPr>
        </p:nvSpPr>
        <p:spPr>
          <a:xfrm>
            <a:off x="3336300" y="2683702"/>
            <a:ext cx="24714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latin typeface="Aptos" panose="020B0004020202020204" pitchFamily="34" charset="0"/>
              </a:rPr>
              <a:t>AI </a:t>
            </a:r>
            <a:r>
              <a:rPr lang="en-US" dirty="0" err="1">
                <a:latin typeface="Aptos" panose="020B0004020202020204" pitchFamily="34" charset="0"/>
              </a:rPr>
              <a:t>nâng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cao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hiệu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quả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chẩn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đoán</a:t>
            </a:r>
            <a:r>
              <a:rPr lang="en-US" dirty="0">
                <a:latin typeface="Aptos" panose="020B0004020202020204" pitchFamily="34" charset="0"/>
              </a:rPr>
              <a:t>, </a:t>
            </a:r>
            <a:r>
              <a:rPr lang="en-US" dirty="0" err="1">
                <a:latin typeface="Aptos" panose="020B0004020202020204" pitchFamily="34" charset="0"/>
              </a:rPr>
              <a:t>điều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trị</a:t>
            </a:r>
            <a:r>
              <a:rPr lang="en-US" dirty="0">
                <a:latin typeface="Aptos" panose="020B0004020202020204" pitchFamily="34" charset="0"/>
              </a:rPr>
              <a:t>, </a:t>
            </a:r>
            <a:r>
              <a:rPr lang="en-US" dirty="0" err="1">
                <a:latin typeface="Aptos" panose="020B0004020202020204" pitchFamily="34" charset="0"/>
              </a:rPr>
              <a:t>thúc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đẩy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chăm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sóc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nhân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ái</a:t>
            </a:r>
            <a:r>
              <a:rPr lang="en-US" dirty="0">
                <a:latin typeface="Aptos" panose="020B0004020202020204" pitchFamily="34" charset="0"/>
              </a:rPr>
              <a:t> (compassionate care) </a:t>
            </a:r>
            <a:r>
              <a:rPr lang="en-US" dirty="0" err="1">
                <a:latin typeface="Aptos" panose="020B0004020202020204" pitchFamily="34" charset="0"/>
              </a:rPr>
              <a:t>và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cải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thiện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sự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hài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lòng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của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bệnh</a:t>
            </a:r>
            <a:r>
              <a:rPr lang="en-US" dirty="0">
                <a:latin typeface="Aptos" panose="020B0004020202020204" pitchFamily="34" charset="0"/>
              </a:rPr>
              <a:t> </a:t>
            </a:r>
            <a:r>
              <a:rPr lang="en-US" dirty="0" err="1">
                <a:latin typeface="Aptos" panose="020B0004020202020204" pitchFamily="34" charset="0"/>
              </a:rPr>
              <a:t>nhân</a:t>
            </a:r>
            <a:r>
              <a:rPr lang="en-US" dirty="0">
                <a:latin typeface="Aptos" panose="020B0004020202020204" pitchFamily="34" charset="0"/>
              </a:rPr>
              <a:t>.</a:t>
            </a:r>
            <a:endParaRPr dirty="0">
              <a:latin typeface="Aptos" panose="020B0004020202020204" pitchFamily="34" charset="0"/>
            </a:endParaRPr>
          </a:p>
        </p:txBody>
      </p:sp>
      <p:sp>
        <p:nvSpPr>
          <p:cNvPr id="532" name="Google Shape;532;p55"/>
          <p:cNvSpPr txBox="1">
            <a:spLocks noGrp="1"/>
          </p:cNvSpPr>
          <p:nvPr>
            <p:ph type="subTitle" idx="5"/>
          </p:nvPr>
        </p:nvSpPr>
        <p:spPr>
          <a:xfrm>
            <a:off x="5959375" y="2921925"/>
            <a:ext cx="24714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vi-VN" dirty="0">
                <a:latin typeface="Bahnschrift SemiBold Condensed" panose="020B0502040204020203" pitchFamily="34" charset="0"/>
              </a:rPr>
              <a:t>Ảnh hưởng rộng</a:t>
            </a:r>
            <a:endParaRPr dirty="0">
              <a:latin typeface="Bahnschrift SemiBold Condensed" panose="020B0502040204020203" pitchFamily="34" charset="0"/>
            </a:endParaRPr>
          </a:p>
        </p:txBody>
      </p:sp>
      <p:sp>
        <p:nvSpPr>
          <p:cNvPr id="533" name="Google Shape;533;p55"/>
          <p:cNvSpPr txBox="1">
            <a:spLocks noGrp="1"/>
          </p:cNvSpPr>
          <p:nvPr>
            <p:ph type="subTitle" idx="6"/>
          </p:nvPr>
        </p:nvSpPr>
        <p:spPr>
          <a:xfrm>
            <a:off x="5959375" y="3293302"/>
            <a:ext cx="2471400" cy="11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Aptos" panose="020B0004020202020204" pitchFamily="34" charset="0"/>
              </a:rPr>
              <a:t>A</a:t>
            </a:r>
            <a:r>
              <a:rPr lang="en-US" dirty="0">
                <a:latin typeface="Aptos" panose="020B0004020202020204" pitchFamily="34" charset="0"/>
              </a:rPr>
              <a:t>I</a:t>
            </a:r>
            <a:r>
              <a:rPr lang="vi-VN" dirty="0">
                <a:latin typeface="Aptos" panose="020B0004020202020204" pitchFamily="34" charset="0"/>
              </a:rPr>
              <a:t> thay đổi trải nghiệm chăm sóc sức khỏe theo hướng cá nhân hóa, hiệu quả hơn, và giúp lực lượng y tế giảm tải công việc</a:t>
            </a:r>
            <a:r>
              <a:rPr lang="en-US" dirty="0">
                <a:latin typeface="Aptos" panose="020B0004020202020204" pitchFamily="34" charset="0"/>
              </a:rPr>
              <a:t>.</a:t>
            </a:r>
            <a:endParaRPr lang="vi-VN" dirty="0">
              <a:latin typeface="Aptos" panose="020B0004020202020204" pitchFamily="34" charset="0"/>
            </a:endParaRPr>
          </a:p>
        </p:txBody>
      </p:sp>
      <p:grpSp>
        <p:nvGrpSpPr>
          <p:cNvPr id="2" name="Google Shape;6061;p91">
            <a:extLst>
              <a:ext uri="{FF2B5EF4-FFF2-40B4-BE49-F238E27FC236}">
                <a16:creationId xmlns:a16="http://schemas.microsoft.com/office/drawing/2014/main" id="{06A62AA4-908C-2DF7-409D-491370C44FA1}"/>
              </a:ext>
            </a:extLst>
          </p:cNvPr>
          <p:cNvGrpSpPr/>
          <p:nvPr/>
        </p:nvGrpSpPr>
        <p:grpSpPr>
          <a:xfrm>
            <a:off x="1766710" y="2139931"/>
            <a:ext cx="359565" cy="358094"/>
            <a:chOff x="1342268" y="4161009"/>
            <a:chExt cx="359565" cy="358094"/>
          </a:xfrm>
        </p:grpSpPr>
        <p:sp>
          <p:nvSpPr>
            <p:cNvPr id="3" name="Google Shape;6062;p91">
              <a:extLst>
                <a:ext uri="{FF2B5EF4-FFF2-40B4-BE49-F238E27FC236}">
                  <a16:creationId xmlns:a16="http://schemas.microsoft.com/office/drawing/2014/main" id="{D47AB551-6AAA-404C-BFC9-31F5294237D1}"/>
                </a:ext>
              </a:extLst>
            </p:cNvPr>
            <p:cNvSpPr/>
            <p:nvPr/>
          </p:nvSpPr>
          <p:spPr>
            <a:xfrm>
              <a:off x="1342268" y="4371845"/>
              <a:ext cx="65077" cy="147257"/>
            </a:xfrm>
            <a:custGeom>
              <a:avLst/>
              <a:gdLst/>
              <a:ahLst/>
              <a:cxnLst/>
              <a:rect l="l" t="t" r="r" b="b"/>
              <a:pathLst>
                <a:path w="2477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063;p91">
              <a:extLst>
                <a:ext uri="{FF2B5EF4-FFF2-40B4-BE49-F238E27FC236}">
                  <a16:creationId xmlns:a16="http://schemas.microsoft.com/office/drawing/2014/main" id="{AB0EECE2-87D8-44F0-A2D3-8DE114902A6D}"/>
                </a:ext>
              </a:extLst>
            </p:cNvPr>
            <p:cNvSpPr/>
            <p:nvPr/>
          </p:nvSpPr>
          <p:spPr>
            <a:xfrm>
              <a:off x="1342268" y="4371845"/>
              <a:ext cx="31002" cy="147257"/>
            </a:xfrm>
            <a:custGeom>
              <a:avLst/>
              <a:gdLst/>
              <a:ahLst/>
              <a:cxnLst/>
              <a:rect l="l" t="t" r="r" b="b"/>
              <a:pathLst>
                <a:path w="1180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064;p91">
              <a:extLst>
                <a:ext uri="{FF2B5EF4-FFF2-40B4-BE49-F238E27FC236}">
                  <a16:creationId xmlns:a16="http://schemas.microsoft.com/office/drawing/2014/main" id="{DCF94571-8A1A-E36C-4D5C-901971331704}"/>
                </a:ext>
              </a:extLst>
            </p:cNvPr>
            <p:cNvSpPr/>
            <p:nvPr/>
          </p:nvSpPr>
          <p:spPr>
            <a:xfrm>
              <a:off x="1440501" y="4335589"/>
              <a:ext cx="65077" cy="183513"/>
            </a:xfrm>
            <a:custGeom>
              <a:avLst/>
              <a:gdLst/>
              <a:ahLst/>
              <a:cxnLst/>
              <a:rect l="l" t="t" r="r" b="b"/>
              <a:pathLst>
                <a:path w="2477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065;p91">
              <a:extLst>
                <a:ext uri="{FF2B5EF4-FFF2-40B4-BE49-F238E27FC236}">
                  <a16:creationId xmlns:a16="http://schemas.microsoft.com/office/drawing/2014/main" id="{61396D68-EA9B-BC5E-FFC4-4EE3A3D97DE1}"/>
                </a:ext>
              </a:extLst>
            </p:cNvPr>
            <p:cNvSpPr/>
            <p:nvPr/>
          </p:nvSpPr>
          <p:spPr>
            <a:xfrm>
              <a:off x="1440501" y="4335589"/>
              <a:ext cx="31002" cy="183513"/>
            </a:xfrm>
            <a:custGeom>
              <a:avLst/>
              <a:gdLst/>
              <a:ahLst/>
              <a:cxnLst/>
              <a:rect l="l" t="t" r="r" b="b"/>
              <a:pathLst>
                <a:path w="1180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066;p91">
              <a:extLst>
                <a:ext uri="{FF2B5EF4-FFF2-40B4-BE49-F238E27FC236}">
                  <a16:creationId xmlns:a16="http://schemas.microsoft.com/office/drawing/2014/main" id="{61CD3CF8-DBD4-8118-77D0-2913BEF8A993}"/>
                </a:ext>
              </a:extLst>
            </p:cNvPr>
            <p:cNvSpPr/>
            <p:nvPr/>
          </p:nvSpPr>
          <p:spPr>
            <a:xfrm>
              <a:off x="1538707" y="4299123"/>
              <a:ext cx="64919" cy="219980"/>
            </a:xfrm>
            <a:custGeom>
              <a:avLst/>
              <a:gdLst/>
              <a:ahLst/>
              <a:cxnLst/>
              <a:rect l="l" t="t" r="r" b="b"/>
              <a:pathLst>
                <a:path w="2471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067;p91">
              <a:extLst>
                <a:ext uri="{FF2B5EF4-FFF2-40B4-BE49-F238E27FC236}">
                  <a16:creationId xmlns:a16="http://schemas.microsoft.com/office/drawing/2014/main" id="{8963E954-3695-AA12-5D11-4031DB896995}"/>
                </a:ext>
              </a:extLst>
            </p:cNvPr>
            <p:cNvSpPr/>
            <p:nvPr/>
          </p:nvSpPr>
          <p:spPr>
            <a:xfrm>
              <a:off x="1538707" y="4299123"/>
              <a:ext cx="31002" cy="219980"/>
            </a:xfrm>
            <a:custGeom>
              <a:avLst/>
              <a:gdLst/>
              <a:ahLst/>
              <a:cxnLst/>
              <a:rect l="l" t="t" r="r" b="b"/>
              <a:pathLst>
                <a:path w="1180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6068;p91">
              <a:extLst>
                <a:ext uri="{FF2B5EF4-FFF2-40B4-BE49-F238E27FC236}">
                  <a16:creationId xmlns:a16="http://schemas.microsoft.com/office/drawing/2014/main" id="{E24DF705-F9D6-DE8C-8E02-05AA2FB19486}"/>
                </a:ext>
              </a:extLst>
            </p:cNvPr>
            <p:cNvSpPr/>
            <p:nvPr/>
          </p:nvSpPr>
          <p:spPr>
            <a:xfrm>
              <a:off x="1636940" y="4262683"/>
              <a:ext cx="64893" cy="256420"/>
            </a:xfrm>
            <a:custGeom>
              <a:avLst/>
              <a:gdLst/>
              <a:ahLst/>
              <a:cxnLst/>
              <a:rect l="l" t="t" r="r" b="b"/>
              <a:pathLst>
                <a:path w="247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069;p91">
              <a:extLst>
                <a:ext uri="{FF2B5EF4-FFF2-40B4-BE49-F238E27FC236}">
                  <a16:creationId xmlns:a16="http://schemas.microsoft.com/office/drawing/2014/main" id="{FCD0BBA6-490E-0E76-E62B-DDA00B0E21D2}"/>
                </a:ext>
              </a:extLst>
            </p:cNvPr>
            <p:cNvSpPr/>
            <p:nvPr/>
          </p:nvSpPr>
          <p:spPr>
            <a:xfrm>
              <a:off x="1636940" y="4262683"/>
              <a:ext cx="31002" cy="256420"/>
            </a:xfrm>
            <a:custGeom>
              <a:avLst/>
              <a:gdLst/>
              <a:ahLst/>
              <a:cxnLst/>
              <a:rect l="l" t="t" r="r" b="b"/>
              <a:pathLst>
                <a:path w="118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070;p91">
              <a:extLst>
                <a:ext uri="{FF2B5EF4-FFF2-40B4-BE49-F238E27FC236}">
                  <a16:creationId xmlns:a16="http://schemas.microsoft.com/office/drawing/2014/main" id="{AAAC74D2-B4F2-625A-8852-0370098D2D71}"/>
                </a:ext>
              </a:extLst>
            </p:cNvPr>
            <p:cNvSpPr/>
            <p:nvPr/>
          </p:nvSpPr>
          <p:spPr>
            <a:xfrm>
              <a:off x="1357953" y="4161009"/>
              <a:ext cx="333687" cy="134699"/>
            </a:xfrm>
            <a:custGeom>
              <a:avLst/>
              <a:gdLst/>
              <a:ahLst/>
              <a:cxnLst/>
              <a:rect l="l" t="t" r="r" b="b"/>
              <a:pathLst>
                <a:path w="12701" h="5127" extrusionOk="0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5521;p91">
            <a:extLst>
              <a:ext uri="{FF2B5EF4-FFF2-40B4-BE49-F238E27FC236}">
                <a16:creationId xmlns:a16="http://schemas.microsoft.com/office/drawing/2014/main" id="{21020114-7286-2400-7E71-4AED6101AE8B}"/>
              </a:ext>
            </a:extLst>
          </p:cNvPr>
          <p:cNvGrpSpPr/>
          <p:nvPr/>
        </p:nvGrpSpPr>
        <p:grpSpPr>
          <a:xfrm>
            <a:off x="4362994" y="1545811"/>
            <a:ext cx="391460" cy="370127"/>
            <a:chOff x="6863329" y="2297710"/>
            <a:chExt cx="391460" cy="370127"/>
          </a:xfrm>
        </p:grpSpPr>
        <p:sp>
          <p:nvSpPr>
            <p:cNvPr id="13" name="Google Shape;5522;p91">
              <a:extLst>
                <a:ext uri="{FF2B5EF4-FFF2-40B4-BE49-F238E27FC236}">
                  <a16:creationId xmlns:a16="http://schemas.microsoft.com/office/drawing/2014/main" id="{7BD4B10D-B9F7-A5E4-C2F2-9057830B579E}"/>
                </a:ext>
              </a:extLst>
            </p:cNvPr>
            <p:cNvSpPr/>
            <p:nvPr/>
          </p:nvSpPr>
          <p:spPr>
            <a:xfrm>
              <a:off x="6979033" y="2297710"/>
              <a:ext cx="272603" cy="342961"/>
            </a:xfrm>
            <a:custGeom>
              <a:avLst/>
              <a:gdLst/>
              <a:ahLst/>
              <a:cxnLst/>
              <a:rect l="l" t="t" r="r" b="b"/>
              <a:pathLst>
                <a:path w="10376" h="13054" extrusionOk="0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523;p91">
              <a:extLst>
                <a:ext uri="{FF2B5EF4-FFF2-40B4-BE49-F238E27FC236}">
                  <a16:creationId xmlns:a16="http://schemas.microsoft.com/office/drawing/2014/main" id="{D56240C4-AF1F-AC26-B855-016E671817F1}"/>
                </a:ext>
              </a:extLst>
            </p:cNvPr>
            <p:cNvSpPr/>
            <p:nvPr/>
          </p:nvSpPr>
          <p:spPr>
            <a:xfrm>
              <a:off x="6979033" y="2606386"/>
              <a:ext cx="255342" cy="34286"/>
            </a:xfrm>
            <a:custGeom>
              <a:avLst/>
              <a:gdLst/>
              <a:ahLst/>
              <a:cxnLst/>
              <a:rect l="l" t="t" r="r" b="b"/>
              <a:pathLst>
                <a:path w="9719" h="1305" extrusionOk="0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524;p91">
              <a:extLst>
                <a:ext uri="{FF2B5EF4-FFF2-40B4-BE49-F238E27FC236}">
                  <a16:creationId xmlns:a16="http://schemas.microsoft.com/office/drawing/2014/main" id="{C9535AC8-1BAD-AE8E-DD55-6F9C310B8B3C}"/>
                </a:ext>
              </a:extLst>
            </p:cNvPr>
            <p:cNvSpPr/>
            <p:nvPr/>
          </p:nvSpPr>
          <p:spPr>
            <a:xfrm>
              <a:off x="7176392" y="2552081"/>
              <a:ext cx="64709" cy="34102"/>
            </a:xfrm>
            <a:custGeom>
              <a:avLst/>
              <a:gdLst/>
              <a:ahLst/>
              <a:cxnLst/>
              <a:rect l="l" t="t" r="r" b="b"/>
              <a:pathLst>
                <a:path w="2463" h="1298" extrusionOk="0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525;p91">
              <a:extLst>
                <a:ext uri="{FF2B5EF4-FFF2-40B4-BE49-F238E27FC236}">
                  <a16:creationId xmlns:a16="http://schemas.microsoft.com/office/drawing/2014/main" id="{896FC4C3-BC40-3D21-8003-DA2EBBEEF106}"/>
                </a:ext>
              </a:extLst>
            </p:cNvPr>
            <p:cNvSpPr/>
            <p:nvPr/>
          </p:nvSpPr>
          <p:spPr>
            <a:xfrm>
              <a:off x="7176392" y="2497591"/>
              <a:ext cx="71461" cy="34102"/>
            </a:xfrm>
            <a:custGeom>
              <a:avLst/>
              <a:gdLst/>
              <a:ahLst/>
              <a:cxnLst/>
              <a:rect l="l" t="t" r="r" b="b"/>
              <a:pathLst>
                <a:path w="2720" h="1298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526;p91">
              <a:extLst>
                <a:ext uri="{FF2B5EF4-FFF2-40B4-BE49-F238E27FC236}">
                  <a16:creationId xmlns:a16="http://schemas.microsoft.com/office/drawing/2014/main" id="{89F25538-75F9-B46B-FA34-D8209F708D70}"/>
                </a:ext>
              </a:extLst>
            </p:cNvPr>
            <p:cNvSpPr/>
            <p:nvPr/>
          </p:nvSpPr>
          <p:spPr>
            <a:xfrm>
              <a:off x="7176392" y="2443286"/>
              <a:ext cx="78397" cy="33944"/>
            </a:xfrm>
            <a:custGeom>
              <a:avLst/>
              <a:gdLst/>
              <a:ahLst/>
              <a:cxnLst/>
              <a:rect l="l" t="t" r="r" b="b"/>
              <a:pathLst>
                <a:path w="2984" h="1292" extrusionOk="0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527;p91">
              <a:extLst>
                <a:ext uri="{FF2B5EF4-FFF2-40B4-BE49-F238E27FC236}">
                  <a16:creationId xmlns:a16="http://schemas.microsoft.com/office/drawing/2014/main" id="{E6BB06FF-1754-1812-CCF1-2F184C721592}"/>
                </a:ext>
              </a:extLst>
            </p:cNvPr>
            <p:cNvSpPr/>
            <p:nvPr/>
          </p:nvSpPr>
          <p:spPr>
            <a:xfrm>
              <a:off x="6863329" y="2450038"/>
              <a:ext cx="122666" cy="217799"/>
            </a:xfrm>
            <a:custGeom>
              <a:avLst/>
              <a:gdLst/>
              <a:ahLst/>
              <a:cxnLst/>
              <a:rect l="l" t="t" r="r" b="b"/>
              <a:pathLst>
                <a:path w="4669" h="8290" extrusionOk="0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528;p91">
              <a:extLst>
                <a:ext uri="{FF2B5EF4-FFF2-40B4-BE49-F238E27FC236}">
                  <a16:creationId xmlns:a16="http://schemas.microsoft.com/office/drawing/2014/main" id="{A19959E2-1818-D1FC-5942-B498232890F5}"/>
                </a:ext>
              </a:extLst>
            </p:cNvPr>
            <p:cNvSpPr/>
            <p:nvPr/>
          </p:nvSpPr>
          <p:spPr>
            <a:xfrm>
              <a:off x="6863329" y="2449854"/>
              <a:ext cx="41011" cy="217983"/>
            </a:xfrm>
            <a:custGeom>
              <a:avLst/>
              <a:gdLst/>
              <a:ahLst/>
              <a:cxnLst/>
              <a:rect l="l" t="t" r="r" b="b"/>
              <a:pathLst>
                <a:path w="1561" h="8297" extrusionOk="0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529;p91">
              <a:extLst>
                <a:ext uri="{FF2B5EF4-FFF2-40B4-BE49-F238E27FC236}">
                  <a16:creationId xmlns:a16="http://schemas.microsoft.com/office/drawing/2014/main" id="{9FB436A8-3807-8E18-99DD-630FB1F60689}"/>
                </a:ext>
              </a:extLst>
            </p:cNvPr>
            <p:cNvSpPr/>
            <p:nvPr/>
          </p:nvSpPr>
          <p:spPr>
            <a:xfrm>
              <a:off x="6917818" y="2599660"/>
              <a:ext cx="40827" cy="40827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530;p91">
              <a:extLst>
                <a:ext uri="{FF2B5EF4-FFF2-40B4-BE49-F238E27FC236}">
                  <a16:creationId xmlns:a16="http://schemas.microsoft.com/office/drawing/2014/main" id="{896246F4-35C4-6043-0624-ADBAA1A0691A}"/>
                </a:ext>
              </a:extLst>
            </p:cNvPr>
            <p:cNvSpPr/>
            <p:nvPr/>
          </p:nvSpPr>
          <p:spPr>
            <a:xfrm>
              <a:off x="6924544" y="2606386"/>
              <a:ext cx="27376" cy="27376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872;p93">
            <a:extLst>
              <a:ext uri="{FF2B5EF4-FFF2-40B4-BE49-F238E27FC236}">
                <a16:creationId xmlns:a16="http://schemas.microsoft.com/office/drawing/2014/main" id="{10A2C048-F92C-AB3E-9184-55DF04C677B8}"/>
              </a:ext>
            </a:extLst>
          </p:cNvPr>
          <p:cNvGrpSpPr/>
          <p:nvPr/>
        </p:nvGrpSpPr>
        <p:grpSpPr>
          <a:xfrm>
            <a:off x="6997770" y="2147950"/>
            <a:ext cx="394609" cy="328749"/>
            <a:chOff x="6179074" y="3368726"/>
            <a:chExt cx="394609" cy="328749"/>
          </a:xfrm>
        </p:grpSpPr>
        <p:sp>
          <p:nvSpPr>
            <p:cNvPr id="23" name="Google Shape;8873;p93">
              <a:extLst>
                <a:ext uri="{FF2B5EF4-FFF2-40B4-BE49-F238E27FC236}">
                  <a16:creationId xmlns:a16="http://schemas.microsoft.com/office/drawing/2014/main" id="{D49BD811-E678-5F0C-D027-E8F8A3A25A0A}"/>
                </a:ext>
              </a:extLst>
            </p:cNvPr>
            <p:cNvSpPr/>
            <p:nvPr/>
          </p:nvSpPr>
          <p:spPr>
            <a:xfrm>
              <a:off x="6363052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874;p93">
              <a:extLst>
                <a:ext uri="{FF2B5EF4-FFF2-40B4-BE49-F238E27FC236}">
                  <a16:creationId xmlns:a16="http://schemas.microsoft.com/office/drawing/2014/main" id="{99AD5F21-5A4D-F420-9793-B5E94FBD1123}"/>
                </a:ext>
              </a:extLst>
            </p:cNvPr>
            <p:cNvSpPr/>
            <p:nvPr/>
          </p:nvSpPr>
          <p:spPr>
            <a:xfrm>
              <a:off x="6361791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875;p93">
              <a:extLst>
                <a:ext uri="{FF2B5EF4-FFF2-40B4-BE49-F238E27FC236}">
                  <a16:creationId xmlns:a16="http://schemas.microsoft.com/office/drawing/2014/main" id="{42C7DE44-D30F-F840-60F7-FF2FEEC33AF4}"/>
                </a:ext>
              </a:extLst>
            </p:cNvPr>
            <p:cNvSpPr/>
            <p:nvPr/>
          </p:nvSpPr>
          <p:spPr>
            <a:xfrm>
              <a:off x="6336660" y="3442096"/>
              <a:ext cx="79174" cy="97556"/>
            </a:xfrm>
            <a:custGeom>
              <a:avLst/>
              <a:gdLst/>
              <a:ahLst/>
              <a:cxnLst/>
              <a:rect l="l" t="t" r="r" b="b"/>
              <a:pathLst>
                <a:path w="3015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876;p93">
              <a:extLst>
                <a:ext uri="{FF2B5EF4-FFF2-40B4-BE49-F238E27FC236}">
                  <a16:creationId xmlns:a16="http://schemas.microsoft.com/office/drawing/2014/main" id="{DB92090E-F74C-B9BA-FF6B-7B42726428D3}"/>
                </a:ext>
              </a:extLst>
            </p:cNvPr>
            <p:cNvSpPr/>
            <p:nvPr/>
          </p:nvSpPr>
          <p:spPr>
            <a:xfrm>
              <a:off x="6349974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877;p93">
              <a:extLst>
                <a:ext uri="{FF2B5EF4-FFF2-40B4-BE49-F238E27FC236}">
                  <a16:creationId xmlns:a16="http://schemas.microsoft.com/office/drawing/2014/main" id="{10C938E2-78F5-8EF2-0005-8CD1330BCFAD}"/>
                </a:ext>
              </a:extLst>
            </p:cNvPr>
            <p:cNvSpPr/>
            <p:nvPr/>
          </p:nvSpPr>
          <p:spPr>
            <a:xfrm>
              <a:off x="63368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878;p93">
              <a:extLst>
                <a:ext uri="{FF2B5EF4-FFF2-40B4-BE49-F238E27FC236}">
                  <a16:creationId xmlns:a16="http://schemas.microsoft.com/office/drawing/2014/main" id="{60B0C74A-3235-99FD-C743-8BB002767EDB}"/>
                </a:ext>
              </a:extLst>
            </p:cNvPr>
            <p:cNvSpPr/>
            <p:nvPr/>
          </p:nvSpPr>
          <p:spPr>
            <a:xfrm>
              <a:off x="6402494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879;p93">
              <a:extLst>
                <a:ext uri="{FF2B5EF4-FFF2-40B4-BE49-F238E27FC236}">
                  <a16:creationId xmlns:a16="http://schemas.microsoft.com/office/drawing/2014/main" id="{A6669CF2-D215-0B12-3D0B-2ACF344E612E}"/>
                </a:ext>
              </a:extLst>
            </p:cNvPr>
            <p:cNvSpPr/>
            <p:nvPr/>
          </p:nvSpPr>
          <p:spPr>
            <a:xfrm>
              <a:off x="6356014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880;p93">
              <a:extLst>
                <a:ext uri="{FF2B5EF4-FFF2-40B4-BE49-F238E27FC236}">
                  <a16:creationId xmlns:a16="http://schemas.microsoft.com/office/drawing/2014/main" id="{C735B4B6-7D5F-E17C-6158-D9C7CE6B76D4}"/>
                </a:ext>
              </a:extLst>
            </p:cNvPr>
            <p:cNvSpPr/>
            <p:nvPr/>
          </p:nvSpPr>
          <p:spPr>
            <a:xfrm>
              <a:off x="6373109" y="3552913"/>
              <a:ext cx="6775" cy="98554"/>
            </a:xfrm>
            <a:custGeom>
              <a:avLst/>
              <a:gdLst/>
              <a:ahLst/>
              <a:cxnLst/>
              <a:rect l="l" t="t" r="r" b="b"/>
              <a:pathLst>
                <a:path w="258" h="3753" extrusionOk="0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881;p93">
              <a:extLst>
                <a:ext uri="{FF2B5EF4-FFF2-40B4-BE49-F238E27FC236}">
                  <a16:creationId xmlns:a16="http://schemas.microsoft.com/office/drawing/2014/main" id="{B886E62B-5BEE-BB83-2A78-07CF6126207F}"/>
                </a:ext>
              </a:extLst>
            </p:cNvPr>
            <p:cNvSpPr/>
            <p:nvPr/>
          </p:nvSpPr>
          <p:spPr>
            <a:xfrm>
              <a:off x="6349974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882;p93">
              <a:extLst>
                <a:ext uri="{FF2B5EF4-FFF2-40B4-BE49-F238E27FC236}">
                  <a16:creationId xmlns:a16="http://schemas.microsoft.com/office/drawing/2014/main" id="{4B244BFF-2D1F-2650-EC45-AEA779AEB142}"/>
                </a:ext>
              </a:extLst>
            </p:cNvPr>
            <p:cNvSpPr/>
            <p:nvPr/>
          </p:nvSpPr>
          <p:spPr>
            <a:xfrm>
              <a:off x="634997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883;p93">
              <a:extLst>
                <a:ext uri="{FF2B5EF4-FFF2-40B4-BE49-F238E27FC236}">
                  <a16:creationId xmlns:a16="http://schemas.microsoft.com/office/drawing/2014/main" id="{2F6A03C5-E321-9DC1-BFF4-F770E3808CA9}"/>
                </a:ext>
              </a:extLst>
            </p:cNvPr>
            <p:cNvSpPr/>
            <p:nvPr/>
          </p:nvSpPr>
          <p:spPr>
            <a:xfrm>
              <a:off x="6349974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884;p93">
              <a:extLst>
                <a:ext uri="{FF2B5EF4-FFF2-40B4-BE49-F238E27FC236}">
                  <a16:creationId xmlns:a16="http://schemas.microsoft.com/office/drawing/2014/main" id="{DF4C096A-B924-84E9-8763-118ADAA50E07}"/>
                </a:ext>
              </a:extLst>
            </p:cNvPr>
            <p:cNvSpPr/>
            <p:nvPr/>
          </p:nvSpPr>
          <p:spPr>
            <a:xfrm>
              <a:off x="6349974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885;p93">
              <a:extLst>
                <a:ext uri="{FF2B5EF4-FFF2-40B4-BE49-F238E27FC236}">
                  <a16:creationId xmlns:a16="http://schemas.microsoft.com/office/drawing/2014/main" id="{DC79007D-C759-34FC-AA43-2804780F66F8}"/>
                </a:ext>
              </a:extLst>
            </p:cNvPr>
            <p:cNvSpPr/>
            <p:nvPr/>
          </p:nvSpPr>
          <p:spPr>
            <a:xfrm>
              <a:off x="6468354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886;p93">
              <a:extLst>
                <a:ext uri="{FF2B5EF4-FFF2-40B4-BE49-F238E27FC236}">
                  <a16:creationId xmlns:a16="http://schemas.microsoft.com/office/drawing/2014/main" id="{61E869C4-0427-82F3-0B02-B03FC1164C28}"/>
                </a:ext>
              </a:extLst>
            </p:cNvPr>
            <p:cNvSpPr/>
            <p:nvPr/>
          </p:nvSpPr>
          <p:spPr>
            <a:xfrm>
              <a:off x="6467094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887;p93">
              <a:extLst>
                <a:ext uri="{FF2B5EF4-FFF2-40B4-BE49-F238E27FC236}">
                  <a16:creationId xmlns:a16="http://schemas.microsoft.com/office/drawing/2014/main" id="{FDC8740A-DB8A-8BCE-FA4D-E655681FAD55}"/>
                </a:ext>
              </a:extLst>
            </p:cNvPr>
            <p:cNvSpPr/>
            <p:nvPr/>
          </p:nvSpPr>
          <p:spPr>
            <a:xfrm>
              <a:off x="6441963" y="3442096"/>
              <a:ext cx="78938" cy="97556"/>
            </a:xfrm>
            <a:custGeom>
              <a:avLst/>
              <a:gdLst/>
              <a:ahLst/>
              <a:cxnLst/>
              <a:rect l="l" t="t" r="r" b="b"/>
              <a:pathLst>
                <a:path w="3006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888;p93">
              <a:extLst>
                <a:ext uri="{FF2B5EF4-FFF2-40B4-BE49-F238E27FC236}">
                  <a16:creationId xmlns:a16="http://schemas.microsoft.com/office/drawing/2014/main" id="{DF3D2BC5-77FE-5F6E-8A46-A69751EA4D83}"/>
                </a:ext>
              </a:extLst>
            </p:cNvPr>
            <p:cNvSpPr/>
            <p:nvPr/>
          </p:nvSpPr>
          <p:spPr>
            <a:xfrm>
              <a:off x="6455277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889;p93">
              <a:extLst>
                <a:ext uri="{FF2B5EF4-FFF2-40B4-BE49-F238E27FC236}">
                  <a16:creationId xmlns:a16="http://schemas.microsoft.com/office/drawing/2014/main" id="{0409BC33-81B6-A300-82CA-CBD1244F4E5B}"/>
                </a:ext>
              </a:extLst>
            </p:cNvPr>
            <p:cNvSpPr/>
            <p:nvPr/>
          </p:nvSpPr>
          <p:spPr>
            <a:xfrm>
              <a:off x="6441963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890;p93">
              <a:extLst>
                <a:ext uri="{FF2B5EF4-FFF2-40B4-BE49-F238E27FC236}">
                  <a16:creationId xmlns:a16="http://schemas.microsoft.com/office/drawing/2014/main" id="{51060C4F-124F-408F-172F-B421FC5EE977}"/>
                </a:ext>
              </a:extLst>
            </p:cNvPr>
            <p:cNvSpPr/>
            <p:nvPr/>
          </p:nvSpPr>
          <p:spPr>
            <a:xfrm>
              <a:off x="65077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891;p93">
              <a:extLst>
                <a:ext uri="{FF2B5EF4-FFF2-40B4-BE49-F238E27FC236}">
                  <a16:creationId xmlns:a16="http://schemas.microsoft.com/office/drawing/2014/main" id="{B29B3CDD-E75F-A721-1415-B64EEB893243}"/>
                </a:ext>
              </a:extLst>
            </p:cNvPr>
            <p:cNvSpPr/>
            <p:nvPr/>
          </p:nvSpPr>
          <p:spPr>
            <a:xfrm>
              <a:off x="6461317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892;p93">
              <a:extLst>
                <a:ext uri="{FF2B5EF4-FFF2-40B4-BE49-F238E27FC236}">
                  <a16:creationId xmlns:a16="http://schemas.microsoft.com/office/drawing/2014/main" id="{89324D9D-04BA-D8E3-6693-E01FD9A93D1C}"/>
                </a:ext>
              </a:extLst>
            </p:cNvPr>
            <p:cNvSpPr/>
            <p:nvPr/>
          </p:nvSpPr>
          <p:spPr>
            <a:xfrm>
              <a:off x="6478412" y="3552913"/>
              <a:ext cx="6539" cy="98554"/>
            </a:xfrm>
            <a:custGeom>
              <a:avLst/>
              <a:gdLst/>
              <a:ahLst/>
              <a:cxnLst/>
              <a:rect l="l" t="t" r="r" b="b"/>
              <a:pathLst>
                <a:path w="249" h="3753" extrusionOk="0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893;p93">
              <a:extLst>
                <a:ext uri="{FF2B5EF4-FFF2-40B4-BE49-F238E27FC236}">
                  <a16:creationId xmlns:a16="http://schemas.microsoft.com/office/drawing/2014/main" id="{274B92CA-C6E3-317E-72D2-216A3D53A647}"/>
                </a:ext>
              </a:extLst>
            </p:cNvPr>
            <p:cNvSpPr/>
            <p:nvPr/>
          </p:nvSpPr>
          <p:spPr>
            <a:xfrm>
              <a:off x="6455277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894;p93">
              <a:extLst>
                <a:ext uri="{FF2B5EF4-FFF2-40B4-BE49-F238E27FC236}">
                  <a16:creationId xmlns:a16="http://schemas.microsoft.com/office/drawing/2014/main" id="{9ABB1A74-DB45-FB85-710C-D0C6AA4818B5}"/>
                </a:ext>
              </a:extLst>
            </p:cNvPr>
            <p:cNvSpPr/>
            <p:nvPr/>
          </p:nvSpPr>
          <p:spPr>
            <a:xfrm>
              <a:off x="6455277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895;p93">
              <a:extLst>
                <a:ext uri="{FF2B5EF4-FFF2-40B4-BE49-F238E27FC236}">
                  <a16:creationId xmlns:a16="http://schemas.microsoft.com/office/drawing/2014/main" id="{A6C8D325-CA1D-E6BE-03A7-D8D0BE8B56E3}"/>
                </a:ext>
              </a:extLst>
            </p:cNvPr>
            <p:cNvSpPr/>
            <p:nvPr/>
          </p:nvSpPr>
          <p:spPr>
            <a:xfrm>
              <a:off x="6455277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896;p93">
              <a:extLst>
                <a:ext uri="{FF2B5EF4-FFF2-40B4-BE49-F238E27FC236}">
                  <a16:creationId xmlns:a16="http://schemas.microsoft.com/office/drawing/2014/main" id="{F46E7D83-0294-B3C8-5412-B360C46729F4}"/>
                </a:ext>
              </a:extLst>
            </p:cNvPr>
            <p:cNvSpPr/>
            <p:nvPr/>
          </p:nvSpPr>
          <p:spPr>
            <a:xfrm>
              <a:off x="6455277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897;p93">
              <a:extLst>
                <a:ext uri="{FF2B5EF4-FFF2-40B4-BE49-F238E27FC236}">
                  <a16:creationId xmlns:a16="http://schemas.microsoft.com/office/drawing/2014/main" id="{4C1B32AF-DED0-2084-2447-0FF642E809AD}"/>
                </a:ext>
              </a:extLst>
            </p:cNvPr>
            <p:cNvSpPr/>
            <p:nvPr/>
          </p:nvSpPr>
          <p:spPr>
            <a:xfrm>
              <a:off x="6257985" y="3421508"/>
              <a:ext cx="26181" cy="26155"/>
            </a:xfrm>
            <a:custGeom>
              <a:avLst/>
              <a:gdLst/>
              <a:ahLst/>
              <a:cxnLst/>
              <a:rect l="l" t="t" r="r" b="b"/>
              <a:pathLst>
                <a:path w="997" h="996" extrusionOk="0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898;p93">
              <a:extLst>
                <a:ext uri="{FF2B5EF4-FFF2-40B4-BE49-F238E27FC236}">
                  <a16:creationId xmlns:a16="http://schemas.microsoft.com/office/drawing/2014/main" id="{0FFB616E-929B-FB4F-7879-9B2C4D23AE85}"/>
                </a:ext>
              </a:extLst>
            </p:cNvPr>
            <p:cNvSpPr/>
            <p:nvPr/>
          </p:nvSpPr>
          <p:spPr>
            <a:xfrm>
              <a:off x="6256725" y="3421508"/>
              <a:ext cx="28676" cy="19695"/>
            </a:xfrm>
            <a:custGeom>
              <a:avLst/>
              <a:gdLst/>
              <a:ahLst/>
              <a:cxnLst/>
              <a:rect l="l" t="t" r="r" b="b"/>
              <a:pathLst>
                <a:path w="1092" h="750" extrusionOk="0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899;p93">
              <a:extLst>
                <a:ext uri="{FF2B5EF4-FFF2-40B4-BE49-F238E27FC236}">
                  <a16:creationId xmlns:a16="http://schemas.microsoft.com/office/drawing/2014/main" id="{5C978904-7DF7-0E9E-06D4-057DB30227F4}"/>
                </a:ext>
              </a:extLst>
            </p:cNvPr>
            <p:cNvSpPr/>
            <p:nvPr/>
          </p:nvSpPr>
          <p:spPr>
            <a:xfrm>
              <a:off x="6231594" y="3442096"/>
              <a:ext cx="78964" cy="97556"/>
            </a:xfrm>
            <a:custGeom>
              <a:avLst/>
              <a:gdLst/>
              <a:ahLst/>
              <a:cxnLst/>
              <a:rect l="l" t="t" r="r" b="b"/>
              <a:pathLst>
                <a:path w="3007" h="3715" extrusionOk="0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900;p93">
              <a:extLst>
                <a:ext uri="{FF2B5EF4-FFF2-40B4-BE49-F238E27FC236}">
                  <a16:creationId xmlns:a16="http://schemas.microsoft.com/office/drawing/2014/main" id="{F4B30307-4A2F-5047-64D7-00C1FDCFA23C}"/>
                </a:ext>
              </a:extLst>
            </p:cNvPr>
            <p:cNvSpPr/>
            <p:nvPr/>
          </p:nvSpPr>
          <p:spPr>
            <a:xfrm>
              <a:off x="6244672" y="3539862"/>
              <a:ext cx="52809" cy="111605"/>
            </a:xfrm>
            <a:custGeom>
              <a:avLst/>
              <a:gdLst/>
              <a:ahLst/>
              <a:cxnLst/>
              <a:rect l="l" t="t" r="r" b="b"/>
              <a:pathLst>
                <a:path w="201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901;p93">
              <a:extLst>
                <a:ext uri="{FF2B5EF4-FFF2-40B4-BE49-F238E27FC236}">
                  <a16:creationId xmlns:a16="http://schemas.microsoft.com/office/drawing/2014/main" id="{DA399CB1-9C35-26D2-B832-6A9895CA8B13}"/>
                </a:ext>
              </a:extLst>
            </p:cNvPr>
            <p:cNvSpPr/>
            <p:nvPr/>
          </p:nvSpPr>
          <p:spPr>
            <a:xfrm>
              <a:off x="623159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902;p93">
              <a:extLst>
                <a:ext uri="{FF2B5EF4-FFF2-40B4-BE49-F238E27FC236}">
                  <a16:creationId xmlns:a16="http://schemas.microsoft.com/office/drawing/2014/main" id="{D9CA44B9-A85E-7671-318B-CA0CA4BC2476}"/>
                </a:ext>
              </a:extLst>
            </p:cNvPr>
            <p:cNvSpPr/>
            <p:nvPr/>
          </p:nvSpPr>
          <p:spPr>
            <a:xfrm>
              <a:off x="629745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903;p93">
              <a:extLst>
                <a:ext uri="{FF2B5EF4-FFF2-40B4-BE49-F238E27FC236}">
                  <a16:creationId xmlns:a16="http://schemas.microsoft.com/office/drawing/2014/main" id="{FD141BF4-987F-C3B3-FFD6-F5BC0008E603}"/>
                </a:ext>
              </a:extLst>
            </p:cNvPr>
            <p:cNvSpPr/>
            <p:nvPr/>
          </p:nvSpPr>
          <p:spPr>
            <a:xfrm>
              <a:off x="6250948" y="3434691"/>
              <a:ext cx="40257" cy="105198"/>
            </a:xfrm>
            <a:custGeom>
              <a:avLst/>
              <a:gdLst/>
              <a:ahLst/>
              <a:cxnLst/>
              <a:rect l="l" t="t" r="r" b="b"/>
              <a:pathLst>
                <a:path w="1533" h="4006" extrusionOk="0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904;p93">
              <a:extLst>
                <a:ext uri="{FF2B5EF4-FFF2-40B4-BE49-F238E27FC236}">
                  <a16:creationId xmlns:a16="http://schemas.microsoft.com/office/drawing/2014/main" id="{8693118E-581E-AC83-E6DC-E526392279C2}"/>
                </a:ext>
              </a:extLst>
            </p:cNvPr>
            <p:cNvSpPr/>
            <p:nvPr/>
          </p:nvSpPr>
          <p:spPr>
            <a:xfrm>
              <a:off x="6268043" y="3552913"/>
              <a:ext cx="6565" cy="98554"/>
            </a:xfrm>
            <a:custGeom>
              <a:avLst/>
              <a:gdLst/>
              <a:ahLst/>
              <a:cxnLst/>
              <a:rect l="l" t="t" r="r" b="b"/>
              <a:pathLst>
                <a:path w="250" h="3753" extrusionOk="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905;p93">
              <a:extLst>
                <a:ext uri="{FF2B5EF4-FFF2-40B4-BE49-F238E27FC236}">
                  <a16:creationId xmlns:a16="http://schemas.microsoft.com/office/drawing/2014/main" id="{B2947FA6-4490-4056-0262-A07EA44698E3}"/>
                </a:ext>
              </a:extLst>
            </p:cNvPr>
            <p:cNvSpPr/>
            <p:nvPr/>
          </p:nvSpPr>
          <p:spPr>
            <a:xfrm>
              <a:off x="6244672" y="3368726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906;p93">
              <a:extLst>
                <a:ext uri="{FF2B5EF4-FFF2-40B4-BE49-F238E27FC236}">
                  <a16:creationId xmlns:a16="http://schemas.microsoft.com/office/drawing/2014/main" id="{7B795789-8978-5AB8-D762-9C8CAD54FA84}"/>
                </a:ext>
              </a:extLst>
            </p:cNvPr>
            <p:cNvSpPr/>
            <p:nvPr/>
          </p:nvSpPr>
          <p:spPr>
            <a:xfrm>
              <a:off x="624493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907;p93">
              <a:extLst>
                <a:ext uri="{FF2B5EF4-FFF2-40B4-BE49-F238E27FC236}">
                  <a16:creationId xmlns:a16="http://schemas.microsoft.com/office/drawing/2014/main" id="{2BA0DC8D-738D-6C7A-9E2A-7CBF19748242}"/>
                </a:ext>
              </a:extLst>
            </p:cNvPr>
            <p:cNvSpPr/>
            <p:nvPr/>
          </p:nvSpPr>
          <p:spPr>
            <a:xfrm>
              <a:off x="6244672" y="3368726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908;p93">
              <a:extLst>
                <a:ext uri="{FF2B5EF4-FFF2-40B4-BE49-F238E27FC236}">
                  <a16:creationId xmlns:a16="http://schemas.microsoft.com/office/drawing/2014/main" id="{C69A473D-EC29-CA05-1D49-18E7ABB992D4}"/>
                </a:ext>
              </a:extLst>
            </p:cNvPr>
            <p:cNvSpPr/>
            <p:nvPr/>
          </p:nvSpPr>
          <p:spPr>
            <a:xfrm>
              <a:off x="6244934" y="3368726"/>
              <a:ext cx="35950" cy="24159"/>
            </a:xfrm>
            <a:custGeom>
              <a:avLst/>
              <a:gdLst/>
              <a:ahLst/>
              <a:cxnLst/>
              <a:rect l="l" t="t" r="r" b="b"/>
              <a:pathLst>
                <a:path w="1369" h="92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909;p93">
              <a:extLst>
                <a:ext uri="{FF2B5EF4-FFF2-40B4-BE49-F238E27FC236}">
                  <a16:creationId xmlns:a16="http://schemas.microsoft.com/office/drawing/2014/main" id="{2E6C92E5-7D58-A649-AD76-C5B841527112}"/>
                </a:ext>
              </a:extLst>
            </p:cNvPr>
            <p:cNvSpPr/>
            <p:nvPr/>
          </p:nvSpPr>
          <p:spPr>
            <a:xfrm>
              <a:off x="6205229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910;p93">
              <a:extLst>
                <a:ext uri="{FF2B5EF4-FFF2-40B4-BE49-F238E27FC236}">
                  <a16:creationId xmlns:a16="http://schemas.microsoft.com/office/drawing/2014/main" id="{17512B27-CF66-C382-129B-3AAC62A95FAD}"/>
                </a:ext>
              </a:extLst>
            </p:cNvPr>
            <p:cNvSpPr/>
            <p:nvPr/>
          </p:nvSpPr>
          <p:spPr>
            <a:xfrm>
              <a:off x="6203969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911;p93">
              <a:extLst>
                <a:ext uri="{FF2B5EF4-FFF2-40B4-BE49-F238E27FC236}">
                  <a16:creationId xmlns:a16="http://schemas.microsoft.com/office/drawing/2014/main" id="{3425372C-9E10-D19D-8CBB-817857346B63}"/>
                </a:ext>
              </a:extLst>
            </p:cNvPr>
            <p:cNvSpPr/>
            <p:nvPr/>
          </p:nvSpPr>
          <p:spPr>
            <a:xfrm>
              <a:off x="6179074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912;p93">
              <a:extLst>
                <a:ext uri="{FF2B5EF4-FFF2-40B4-BE49-F238E27FC236}">
                  <a16:creationId xmlns:a16="http://schemas.microsoft.com/office/drawing/2014/main" id="{8364D84A-E846-0CE1-4265-3C75C944DDE8}"/>
                </a:ext>
              </a:extLst>
            </p:cNvPr>
            <p:cNvSpPr/>
            <p:nvPr/>
          </p:nvSpPr>
          <p:spPr>
            <a:xfrm>
              <a:off x="6192152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913;p93">
              <a:extLst>
                <a:ext uri="{FF2B5EF4-FFF2-40B4-BE49-F238E27FC236}">
                  <a16:creationId xmlns:a16="http://schemas.microsoft.com/office/drawing/2014/main" id="{0FFDE585-95BF-B305-96C4-0183A7C5B967}"/>
                </a:ext>
              </a:extLst>
            </p:cNvPr>
            <p:cNvSpPr/>
            <p:nvPr/>
          </p:nvSpPr>
          <p:spPr>
            <a:xfrm>
              <a:off x="61790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914;p93">
              <a:extLst>
                <a:ext uri="{FF2B5EF4-FFF2-40B4-BE49-F238E27FC236}">
                  <a16:creationId xmlns:a16="http://schemas.microsoft.com/office/drawing/2014/main" id="{50CE2CDD-9EBE-CDCE-05B3-68D0D5DD6A06}"/>
                </a:ext>
              </a:extLst>
            </p:cNvPr>
            <p:cNvSpPr/>
            <p:nvPr/>
          </p:nvSpPr>
          <p:spPr>
            <a:xfrm>
              <a:off x="6244672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915;p93">
              <a:extLst>
                <a:ext uri="{FF2B5EF4-FFF2-40B4-BE49-F238E27FC236}">
                  <a16:creationId xmlns:a16="http://schemas.microsoft.com/office/drawing/2014/main" id="{6EA29CB4-BB83-B98B-3C53-AC87C766E9CA}"/>
                </a:ext>
              </a:extLst>
            </p:cNvPr>
            <p:cNvSpPr/>
            <p:nvPr/>
          </p:nvSpPr>
          <p:spPr>
            <a:xfrm>
              <a:off x="6198191" y="3546270"/>
              <a:ext cx="40467" cy="105198"/>
            </a:xfrm>
            <a:custGeom>
              <a:avLst/>
              <a:gdLst/>
              <a:ahLst/>
              <a:cxnLst/>
              <a:rect l="l" t="t" r="r" b="b"/>
              <a:pathLst>
                <a:path w="1541" h="4006" extrusionOk="0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916;p93">
              <a:extLst>
                <a:ext uri="{FF2B5EF4-FFF2-40B4-BE49-F238E27FC236}">
                  <a16:creationId xmlns:a16="http://schemas.microsoft.com/office/drawing/2014/main" id="{A611BC67-EA26-AA64-AB37-575B2FD730C7}"/>
                </a:ext>
              </a:extLst>
            </p:cNvPr>
            <p:cNvSpPr/>
            <p:nvPr/>
          </p:nvSpPr>
          <p:spPr>
            <a:xfrm>
              <a:off x="6215260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917;p93">
              <a:extLst>
                <a:ext uri="{FF2B5EF4-FFF2-40B4-BE49-F238E27FC236}">
                  <a16:creationId xmlns:a16="http://schemas.microsoft.com/office/drawing/2014/main" id="{D7C626B1-A9DA-CB11-1A6F-4EA3A79DFEE7}"/>
                </a:ext>
              </a:extLst>
            </p:cNvPr>
            <p:cNvSpPr/>
            <p:nvPr/>
          </p:nvSpPr>
          <p:spPr>
            <a:xfrm>
              <a:off x="6192152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918;p93">
              <a:extLst>
                <a:ext uri="{FF2B5EF4-FFF2-40B4-BE49-F238E27FC236}">
                  <a16:creationId xmlns:a16="http://schemas.microsoft.com/office/drawing/2014/main" id="{2752AAF9-9232-5162-954C-3485D2417F27}"/>
                </a:ext>
              </a:extLst>
            </p:cNvPr>
            <p:cNvSpPr/>
            <p:nvPr/>
          </p:nvSpPr>
          <p:spPr>
            <a:xfrm>
              <a:off x="6192204" y="3480567"/>
              <a:ext cx="36160" cy="59269"/>
            </a:xfrm>
            <a:custGeom>
              <a:avLst/>
              <a:gdLst/>
              <a:ahLst/>
              <a:cxnLst/>
              <a:rect l="l" t="t" r="r" b="b"/>
              <a:pathLst>
                <a:path w="1377" h="2257" extrusionOk="0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919;p93">
              <a:extLst>
                <a:ext uri="{FF2B5EF4-FFF2-40B4-BE49-F238E27FC236}">
                  <a16:creationId xmlns:a16="http://schemas.microsoft.com/office/drawing/2014/main" id="{8CB0B0EC-F9B4-5D42-2FD2-6DA23EB9A2A5}"/>
                </a:ext>
              </a:extLst>
            </p:cNvPr>
            <p:cNvSpPr/>
            <p:nvPr/>
          </p:nvSpPr>
          <p:spPr>
            <a:xfrm>
              <a:off x="6192152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920;p93">
              <a:extLst>
                <a:ext uri="{FF2B5EF4-FFF2-40B4-BE49-F238E27FC236}">
                  <a16:creationId xmlns:a16="http://schemas.microsoft.com/office/drawing/2014/main" id="{38EC6BAF-E9F8-34E7-46C4-FE40F63C6307}"/>
                </a:ext>
              </a:extLst>
            </p:cNvPr>
            <p:cNvSpPr/>
            <p:nvPr/>
          </p:nvSpPr>
          <p:spPr>
            <a:xfrm>
              <a:off x="6192414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921;p93">
              <a:extLst>
                <a:ext uri="{FF2B5EF4-FFF2-40B4-BE49-F238E27FC236}">
                  <a16:creationId xmlns:a16="http://schemas.microsoft.com/office/drawing/2014/main" id="{9527C3C6-0645-ACDF-0E1B-CED469E79384}"/>
                </a:ext>
              </a:extLst>
            </p:cNvPr>
            <p:cNvSpPr/>
            <p:nvPr/>
          </p:nvSpPr>
          <p:spPr>
            <a:xfrm>
              <a:off x="6310532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922;p93">
              <a:extLst>
                <a:ext uri="{FF2B5EF4-FFF2-40B4-BE49-F238E27FC236}">
                  <a16:creationId xmlns:a16="http://schemas.microsoft.com/office/drawing/2014/main" id="{9AA09B3D-E08E-F1D3-AD79-22E4FB3A6FE0}"/>
                </a:ext>
              </a:extLst>
            </p:cNvPr>
            <p:cNvSpPr/>
            <p:nvPr/>
          </p:nvSpPr>
          <p:spPr>
            <a:xfrm>
              <a:off x="6309271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923;p93">
              <a:extLst>
                <a:ext uri="{FF2B5EF4-FFF2-40B4-BE49-F238E27FC236}">
                  <a16:creationId xmlns:a16="http://schemas.microsoft.com/office/drawing/2014/main" id="{D024FAB0-D483-CD56-FA73-FB58DA23B9AF}"/>
                </a:ext>
              </a:extLst>
            </p:cNvPr>
            <p:cNvSpPr/>
            <p:nvPr/>
          </p:nvSpPr>
          <p:spPr>
            <a:xfrm>
              <a:off x="6284140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924;p93">
              <a:extLst>
                <a:ext uri="{FF2B5EF4-FFF2-40B4-BE49-F238E27FC236}">
                  <a16:creationId xmlns:a16="http://schemas.microsoft.com/office/drawing/2014/main" id="{BB751F65-59D3-3F3A-0F2E-17B614E83FF1}"/>
                </a:ext>
              </a:extLst>
            </p:cNvPr>
            <p:cNvSpPr/>
            <p:nvPr/>
          </p:nvSpPr>
          <p:spPr>
            <a:xfrm>
              <a:off x="6297454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925;p93">
              <a:extLst>
                <a:ext uri="{FF2B5EF4-FFF2-40B4-BE49-F238E27FC236}">
                  <a16:creationId xmlns:a16="http://schemas.microsoft.com/office/drawing/2014/main" id="{A036B81E-B7C2-441C-5977-4658F3561118}"/>
                </a:ext>
              </a:extLst>
            </p:cNvPr>
            <p:cNvSpPr/>
            <p:nvPr/>
          </p:nvSpPr>
          <p:spPr>
            <a:xfrm>
              <a:off x="6297454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926;p93">
              <a:extLst>
                <a:ext uri="{FF2B5EF4-FFF2-40B4-BE49-F238E27FC236}">
                  <a16:creationId xmlns:a16="http://schemas.microsoft.com/office/drawing/2014/main" id="{402E6546-471A-B714-9E8A-8C2BB3ED805F}"/>
                </a:ext>
              </a:extLst>
            </p:cNvPr>
            <p:cNvSpPr/>
            <p:nvPr/>
          </p:nvSpPr>
          <p:spPr>
            <a:xfrm>
              <a:off x="6297454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927;p93">
              <a:extLst>
                <a:ext uri="{FF2B5EF4-FFF2-40B4-BE49-F238E27FC236}">
                  <a16:creationId xmlns:a16="http://schemas.microsoft.com/office/drawing/2014/main" id="{C958DDAA-BD0A-AC9B-348A-567ACDB916FF}"/>
                </a:ext>
              </a:extLst>
            </p:cNvPr>
            <p:cNvSpPr/>
            <p:nvPr/>
          </p:nvSpPr>
          <p:spPr>
            <a:xfrm>
              <a:off x="6284140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928;p93">
              <a:extLst>
                <a:ext uri="{FF2B5EF4-FFF2-40B4-BE49-F238E27FC236}">
                  <a16:creationId xmlns:a16="http://schemas.microsoft.com/office/drawing/2014/main" id="{B1B61B61-45B8-4082-2ADE-3A8D4BCC2A37}"/>
                </a:ext>
              </a:extLst>
            </p:cNvPr>
            <p:cNvSpPr/>
            <p:nvPr/>
          </p:nvSpPr>
          <p:spPr>
            <a:xfrm>
              <a:off x="63499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929;p93">
              <a:extLst>
                <a:ext uri="{FF2B5EF4-FFF2-40B4-BE49-F238E27FC236}">
                  <a16:creationId xmlns:a16="http://schemas.microsoft.com/office/drawing/2014/main" id="{E89CC9B5-1778-5744-1895-88707A20A784}"/>
                </a:ext>
              </a:extLst>
            </p:cNvPr>
            <p:cNvSpPr/>
            <p:nvPr/>
          </p:nvSpPr>
          <p:spPr>
            <a:xfrm>
              <a:off x="6303494" y="3546532"/>
              <a:ext cx="40467" cy="104935"/>
            </a:xfrm>
            <a:custGeom>
              <a:avLst/>
              <a:gdLst/>
              <a:ahLst/>
              <a:cxnLst/>
              <a:rect l="l" t="t" r="r" b="b"/>
              <a:pathLst>
                <a:path w="1541" h="3996" extrusionOk="0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930;p93">
              <a:extLst>
                <a:ext uri="{FF2B5EF4-FFF2-40B4-BE49-F238E27FC236}">
                  <a16:creationId xmlns:a16="http://schemas.microsoft.com/office/drawing/2014/main" id="{55C8CE27-E9B8-E00F-4990-3EE9C42DF170}"/>
                </a:ext>
              </a:extLst>
            </p:cNvPr>
            <p:cNvSpPr/>
            <p:nvPr/>
          </p:nvSpPr>
          <p:spPr>
            <a:xfrm>
              <a:off x="6320563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931;p93">
              <a:extLst>
                <a:ext uri="{FF2B5EF4-FFF2-40B4-BE49-F238E27FC236}">
                  <a16:creationId xmlns:a16="http://schemas.microsoft.com/office/drawing/2014/main" id="{83D6D725-0F73-51DB-769A-072017FDB5D5}"/>
                </a:ext>
              </a:extLst>
            </p:cNvPr>
            <p:cNvSpPr/>
            <p:nvPr/>
          </p:nvSpPr>
          <p:spPr>
            <a:xfrm>
              <a:off x="6297454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932;p93">
              <a:extLst>
                <a:ext uri="{FF2B5EF4-FFF2-40B4-BE49-F238E27FC236}">
                  <a16:creationId xmlns:a16="http://schemas.microsoft.com/office/drawing/2014/main" id="{8994C72E-9FA1-DE1A-768D-51AC3EFAFADD}"/>
                </a:ext>
              </a:extLst>
            </p:cNvPr>
            <p:cNvSpPr/>
            <p:nvPr/>
          </p:nvSpPr>
          <p:spPr>
            <a:xfrm>
              <a:off x="6297454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933;p93">
              <a:extLst>
                <a:ext uri="{FF2B5EF4-FFF2-40B4-BE49-F238E27FC236}">
                  <a16:creationId xmlns:a16="http://schemas.microsoft.com/office/drawing/2014/main" id="{FFD073E1-CF30-5617-1977-14585B6A9403}"/>
                </a:ext>
              </a:extLst>
            </p:cNvPr>
            <p:cNvSpPr/>
            <p:nvPr/>
          </p:nvSpPr>
          <p:spPr>
            <a:xfrm>
              <a:off x="6415808" y="3533087"/>
              <a:ext cx="26181" cy="26418"/>
            </a:xfrm>
            <a:custGeom>
              <a:avLst/>
              <a:gdLst/>
              <a:ahLst/>
              <a:cxnLst/>
              <a:rect l="l" t="t" r="r" b="b"/>
              <a:pathLst>
                <a:path w="997" h="1006" extrusionOk="0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934;p93">
              <a:extLst>
                <a:ext uri="{FF2B5EF4-FFF2-40B4-BE49-F238E27FC236}">
                  <a16:creationId xmlns:a16="http://schemas.microsoft.com/office/drawing/2014/main" id="{1E25821B-2430-D65F-1966-D562FC8F8DCE}"/>
                </a:ext>
              </a:extLst>
            </p:cNvPr>
            <p:cNvSpPr/>
            <p:nvPr/>
          </p:nvSpPr>
          <p:spPr>
            <a:xfrm>
              <a:off x="6414574" y="3533087"/>
              <a:ext cx="28676" cy="19931"/>
            </a:xfrm>
            <a:custGeom>
              <a:avLst/>
              <a:gdLst/>
              <a:ahLst/>
              <a:cxnLst/>
              <a:rect l="l" t="t" r="r" b="b"/>
              <a:pathLst>
                <a:path w="109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935;p93">
              <a:extLst>
                <a:ext uri="{FF2B5EF4-FFF2-40B4-BE49-F238E27FC236}">
                  <a16:creationId xmlns:a16="http://schemas.microsoft.com/office/drawing/2014/main" id="{A83DB411-8F0A-7D9C-2802-01800862C7E5}"/>
                </a:ext>
              </a:extLst>
            </p:cNvPr>
            <p:cNvSpPr/>
            <p:nvPr/>
          </p:nvSpPr>
          <p:spPr>
            <a:xfrm>
              <a:off x="6389443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8936;p93">
              <a:extLst>
                <a:ext uri="{FF2B5EF4-FFF2-40B4-BE49-F238E27FC236}">
                  <a16:creationId xmlns:a16="http://schemas.microsoft.com/office/drawing/2014/main" id="{A6FE23B1-5062-0802-43ED-9A29D8FD025E}"/>
                </a:ext>
              </a:extLst>
            </p:cNvPr>
            <p:cNvSpPr/>
            <p:nvPr/>
          </p:nvSpPr>
          <p:spPr>
            <a:xfrm>
              <a:off x="6402494" y="3651441"/>
              <a:ext cx="52809" cy="46034"/>
            </a:xfrm>
            <a:custGeom>
              <a:avLst/>
              <a:gdLst/>
              <a:ahLst/>
              <a:cxnLst/>
              <a:rect l="l" t="t" r="r" b="b"/>
              <a:pathLst>
                <a:path w="201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8937;p93">
              <a:extLst>
                <a:ext uri="{FF2B5EF4-FFF2-40B4-BE49-F238E27FC236}">
                  <a16:creationId xmlns:a16="http://schemas.microsoft.com/office/drawing/2014/main" id="{843378EF-9769-55C0-F391-1E8039B77454}"/>
                </a:ext>
              </a:extLst>
            </p:cNvPr>
            <p:cNvSpPr/>
            <p:nvPr/>
          </p:nvSpPr>
          <p:spPr>
            <a:xfrm>
              <a:off x="6389443" y="3564757"/>
              <a:ext cx="13077" cy="86711"/>
            </a:xfrm>
            <a:custGeom>
              <a:avLst/>
              <a:gdLst/>
              <a:ahLst/>
              <a:cxnLst/>
              <a:rect l="l" t="t" r="r" b="b"/>
              <a:pathLst>
                <a:path w="49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8938;p93">
              <a:extLst>
                <a:ext uri="{FF2B5EF4-FFF2-40B4-BE49-F238E27FC236}">
                  <a16:creationId xmlns:a16="http://schemas.microsoft.com/office/drawing/2014/main" id="{DAE9815D-5E21-AA06-16CC-AA1390684C89}"/>
                </a:ext>
              </a:extLst>
            </p:cNvPr>
            <p:cNvSpPr/>
            <p:nvPr/>
          </p:nvSpPr>
          <p:spPr>
            <a:xfrm>
              <a:off x="6455277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8939;p93">
              <a:extLst>
                <a:ext uri="{FF2B5EF4-FFF2-40B4-BE49-F238E27FC236}">
                  <a16:creationId xmlns:a16="http://schemas.microsoft.com/office/drawing/2014/main" id="{03CE0D8C-2E7D-8650-5B41-243AE8492154}"/>
                </a:ext>
              </a:extLst>
            </p:cNvPr>
            <p:cNvSpPr/>
            <p:nvPr/>
          </p:nvSpPr>
          <p:spPr>
            <a:xfrm>
              <a:off x="6408797" y="3546270"/>
              <a:ext cx="40230" cy="105198"/>
            </a:xfrm>
            <a:custGeom>
              <a:avLst/>
              <a:gdLst/>
              <a:ahLst/>
              <a:cxnLst/>
              <a:rect l="l" t="t" r="r" b="b"/>
              <a:pathLst>
                <a:path w="1532" h="4006" extrusionOk="0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8940;p93">
              <a:extLst>
                <a:ext uri="{FF2B5EF4-FFF2-40B4-BE49-F238E27FC236}">
                  <a16:creationId xmlns:a16="http://schemas.microsoft.com/office/drawing/2014/main" id="{ED1EE48E-6EF5-79C2-474E-4D3833B469B3}"/>
                </a:ext>
              </a:extLst>
            </p:cNvPr>
            <p:cNvSpPr/>
            <p:nvPr/>
          </p:nvSpPr>
          <p:spPr>
            <a:xfrm>
              <a:off x="6425866" y="3664781"/>
              <a:ext cx="6329" cy="32694"/>
            </a:xfrm>
            <a:custGeom>
              <a:avLst/>
              <a:gdLst/>
              <a:ahLst/>
              <a:cxnLst/>
              <a:rect l="l" t="t" r="r" b="b"/>
              <a:pathLst>
                <a:path w="241" h="1245" extrusionOk="0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8941;p93">
              <a:extLst>
                <a:ext uri="{FF2B5EF4-FFF2-40B4-BE49-F238E27FC236}">
                  <a16:creationId xmlns:a16="http://schemas.microsoft.com/office/drawing/2014/main" id="{D578A77E-F2B7-5580-E4EC-1955B63DA0A2}"/>
                </a:ext>
              </a:extLst>
            </p:cNvPr>
            <p:cNvSpPr/>
            <p:nvPr/>
          </p:nvSpPr>
          <p:spPr>
            <a:xfrm>
              <a:off x="6402494" y="3480567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8942;p93">
              <a:extLst>
                <a:ext uri="{FF2B5EF4-FFF2-40B4-BE49-F238E27FC236}">
                  <a16:creationId xmlns:a16="http://schemas.microsoft.com/office/drawing/2014/main" id="{2E5DBB66-D166-20BB-8D26-4EB84277408B}"/>
                </a:ext>
              </a:extLst>
            </p:cNvPr>
            <p:cNvSpPr/>
            <p:nvPr/>
          </p:nvSpPr>
          <p:spPr>
            <a:xfrm>
              <a:off x="640275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8943;p93">
              <a:extLst>
                <a:ext uri="{FF2B5EF4-FFF2-40B4-BE49-F238E27FC236}">
                  <a16:creationId xmlns:a16="http://schemas.microsoft.com/office/drawing/2014/main" id="{0D374332-2294-4B25-58A4-40694A084855}"/>
                </a:ext>
              </a:extLst>
            </p:cNvPr>
            <p:cNvSpPr/>
            <p:nvPr/>
          </p:nvSpPr>
          <p:spPr>
            <a:xfrm>
              <a:off x="6402494" y="3480567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8944;p93">
              <a:extLst>
                <a:ext uri="{FF2B5EF4-FFF2-40B4-BE49-F238E27FC236}">
                  <a16:creationId xmlns:a16="http://schemas.microsoft.com/office/drawing/2014/main" id="{A5031B95-7665-A91E-1FF1-CAE3420A6D02}"/>
                </a:ext>
              </a:extLst>
            </p:cNvPr>
            <p:cNvSpPr/>
            <p:nvPr/>
          </p:nvSpPr>
          <p:spPr>
            <a:xfrm>
              <a:off x="6402757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8945;p93">
              <a:extLst>
                <a:ext uri="{FF2B5EF4-FFF2-40B4-BE49-F238E27FC236}">
                  <a16:creationId xmlns:a16="http://schemas.microsoft.com/office/drawing/2014/main" id="{BFAF0BA0-0DDD-587C-127A-73DF6351C145}"/>
                </a:ext>
              </a:extLst>
            </p:cNvPr>
            <p:cNvSpPr/>
            <p:nvPr/>
          </p:nvSpPr>
          <p:spPr>
            <a:xfrm>
              <a:off x="6520874" y="3533087"/>
              <a:ext cx="26418" cy="26418"/>
            </a:xfrm>
            <a:custGeom>
              <a:avLst/>
              <a:gdLst/>
              <a:ahLst/>
              <a:cxnLst/>
              <a:rect l="l" t="t" r="r" b="b"/>
              <a:pathLst>
                <a:path w="1006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8946;p93">
              <a:extLst>
                <a:ext uri="{FF2B5EF4-FFF2-40B4-BE49-F238E27FC236}">
                  <a16:creationId xmlns:a16="http://schemas.microsoft.com/office/drawing/2014/main" id="{9E6B00AB-86B2-0ED1-B20D-82D3D28D2A09}"/>
                </a:ext>
              </a:extLst>
            </p:cNvPr>
            <p:cNvSpPr/>
            <p:nvPr/>
          </p:nvSpPr>
          <p:spPr>
            <a:xfrm>
              <a:off x="6519614" y="3533087"/>
              <a:ext cx="28939" cy="19931"/>
            </a:xfrm>
            <a:custGeom>
              <a:avLst/>
              <a:gdLst/>
              <a:ahLst/>
              <a:cxnLst/>
              <a:rect l="l" t="t" r="r" b="b"/>
              <a:pathLst>
                <a:path w="110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8947;p93">
              <a:extLst>
                <a:ext uri="{FF2B5EF4-FFF2-40B4-BE49-F238E27FC236}">
                  <a16:creationId xmlns:a16="http://schemas.microsoft.com/office/drawing/2014/main" id="{BDCAF4E8-08B9-2172-FDF0-E7592FC45B2C}"/>
                </a:ext>
              </a:extLst>
            </p:cNvPr>
            <p:cNvSpPr/>
            <p:nvPr/>
          </p:nvSpPr>
          <p:spPr>
            <a:xfrm>
              <a:off x="6494483" y="3553938"/>
              <a:ext cx="79200" cy="97530"/>
            </a:xfrm>
            <a:custGeom>
              <a:avLst/>
              <a:gdLst/>
              <a:ahLst/>
              <a:cxnLst/>
              <a:rect l="l" t="t" r="r" b="b"/>
              <a:pathLst>
                <a:path w="301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8948;p93">
              <a:extLst>
                <a:ext uri="{FF2B5EF4-FFF2-40B4-BE49-F238E27FC236}">
                  <a16:creationId xmlns:a16="http://schemas.microsoft.com/office/drawing/2014/main" id="{EDB9DFBD-1E39-3565-E536-B4D0F63129EA}"/>
                </a:ext>
              </a:extLst>
            </p:cNvPr>
            <p:cNvSpPr/>
            <p:nvPr/>
          </p:nvSpPr>
          <p:spPr>
            <a:xfrm>
              <a:off x="6507797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8949;p93">
              <a:extLst>
                <a:ext uri="{FF2B5EF4-FFF2-40B4-BE49-F238E27FC236}">
                  <a16:creationId xmlns:a16="http://schemas.microsoft.com/office/drawing/2014/main" id="{2D691072-1419-1B26-B97F-E0B2AADF7623}"/>
                </a:ext>
              </a:extLst>
            </p:cNvPr>
            <p:cNvSpPr/>
            <p:nvPr/>
          </p:nvSpPr>
          <p:spPr>
            <a:xfrm>
              <a:off x="6494483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8950;p93">
              <a:extLst>
                <a:ext uri="{FF2B5EF4-FFF2-40B4-BE49-F238E27FC236}">
                  <a16:creationId xmlns:a16="http://schemas.microsoft.com/office/drawing/2014/main" id="{46C78A73-29F5-0A77-E52C-BC82D9F7384E}"/>
                </a:ext>
              </a:extLst>
            </p:cNvPr>
            <p:cNvSpPr/>
            <p:nvPr/>
          </p:nvSpPr>
          <p:spPr>
            <a:xfrm>
              <a:off x="6513837" y="3546532"/>
              <a:ext cx="40493" cy="104935"/>
            </a:xfrm>
            <a:custGeom>
              <a:avLst/>
              <a:gdLst/>
              <a:ahLst/>
              <a:cxnLst/>
              <a:rect l="l" t="t" r="r" b="b"/>
              <a:pathLst>
                <a:path w="1542" h="3996" extrusionOk="0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8951;p93">
              <a:extLst>
                <a:ext uri="{FF2B5EF4-FFF2-40B4-BE49-F238E27FC236}">
                  <a16:creationId xmlns:a16="http://schemas.microsoft.com/office/drawing/2014/main" id="{01DE0008-7928-08CE-5BA6-432985C7179C}"/>
                </a:ext>
              </a:extLst>
            </p:cNvPr>
            <p:cNvSpPr/>
            <p:nvPr/>
          </p:nvSpPr>
          <p:spPr>
            <a:xfrm>
              <a:off x="6530932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8952;p93">
              <a:extLst>
                <a:ext uri="{FF2B5EF4-FFF2-40B4-BE49-F238E27FC236}">
                  <a16:creationId xmlns:a16="http://schemas.microsoft.com/office/drawing/2014/main" id="{B37C5261-7E0C-3A1A-1005-CCFD57EBF8EF}"/>
                </a:ext>
              </a:extLst>
            </p:cNvPr>
            <p:cNvSpPr/>
            <p:nvPr/>
          </p:nvSpPr>
          <p:spPr>
            <a:xfrm>
              <a:off x="6507797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8953;p93">
              <a:extLst>
                <a:ext uri="{FF2B5EF4-FFF2-40B4-BE49-F238E27FC236}">
                  <a16:creationId xmlns:a16="http://schemas.microsoft.com/office/drawing/2014/main" id="{95E25E74-7C43-A614-E259-C9C89D0CAD99}"/>
                </a:ext>
              </a:extLst>
            </p:cNvPr>
            <p:cNvSpPr/>
            <p:nvPr/>
          </p:nvSpPr>
          <p:spPr>
            <a:xfrm>
              <a:off x="650779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8954;p93">
              <a:extLst>
                <a:ext uri="{FF2B5EF4-FFF2-40B4-BE49-F238E27FC236}">
                  <a16:creationId xmlns:a16="http://schemas.microsoft.com/office/drawing/2014/main" id="{BBAC3F13-9CE5-6445-96DA-147F9A994971}"/>
                </a:ext>
              </a:extLst>
            </p:cNvPr>
            <p:cNvSpPr/>
            <p:nvPr/>
          </p:nvSpPr>
          <p:spPr>
            <a:xfrm>
              <a:off x="6507797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8955;p93">
              <a:extLst>
                <a:ext uri="{FF2B5EF4-FFF2-40B4-BE49-F238E27FC236}">
                  <a16:creationId xmlns:a16="http://schemas.microsoft.com/office/drawing/2014/main" id="{9F77045C-E561-BB84-6B01-3B2069F7D2DE}"/>
                </a:ext>
              </a:extLst>
            </p:cNvPr>
            <p:cNvSpPr/>
            <p:nvPr/>
          </p:nvSpPr>
          <p:spPr>
            <a:xfrm>
              <a:off x="6507797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>
          <a:extLst>
            <a:ext uri="{FF2B5EF4-FFF2-40B4-BE49-F238E27FC236}">
              <a16:creationId xmlns:a16="http://schemas.microsoft.com/office/drawing/2014/main" id="{7960CB59-491B-B911-97BE-FEC47D162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5">
            <a:extLst>
              <a:ext uri="{FF2B5EF4-FFF2-40B4-BE49-F238E27FC236}">
                <a16:creationId xmlns:a16="http://schemas.microsoft.com/office/drawing/2014/main" id="{CF519387-FEEF-CACB-2555-5D6C0B89C994}"/>
              </a:ext>
            </a:extLst>
          </p:cNvPr>
          <p:cNvSpPr/>
          <p:nvPr/>
        </p:nvSpPr>
        <p:spPr>
          <a:xfrm>
            <a:off x="1253825" y="1020899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55">
            <a:extLst>
              <a:ext uri="{FF2B5EF4-FFF2-40B4-BE49-F238E27FC236}">
                <a16:creationId xmlns:a16="http://schemas.microsoft.com/office/drawing/2014/main" id="{279187D8-525B-00B9-F239-1678E8ACC713}"/>
              </a:ext>
            </a:extLst>
          </p:cNvPr>
          <p:cNvSpPr/>
          <p:nvPr/>
        </p:nvSpPr>
        <p:spPr>
          <a:xfrm>
            <a:off x="3865588" y="1035775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5">
            <a:extLst>
              <a:ext uri="{FF2B5EF4-FFF2-40B4-BE49-F238E27FC236}">
                <a16:creationId xmlns:a16="http://schemas.microsoft.com/office/drawing/2014/main" id="{FE75839F-A69C-BCDD-AA79-522DC1872227}"/>
              </a:ext>
            </a:extLst>
          </p:cNvPr>
          <p:cNvSpPr/>
          <p:nvPr/>
        </p:nvSpPr>
        <p:spPr>
          <a:xfrm>
            <a:off x="6499975" y="1035775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7" name="Google Shape;527;p55">
            <a:extLst>
              <a:ext uri="{FF2B5EF4-FFF2-40B4-BE49-F238E27FC236}">
                <a16:creationId xmlns:a16="http://schemas.microsoft.com/office/drawing/2014/main" id="{70B0AC87-B9F8-B8A7-8250-9175F55B25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Bahnschrift SemiBold Condensed" panose="020B0502040204020203" pitchFamily="34" charset="0"/>
              </a:rPr>
              <a:t>SỨC KHỎE SỐ (DIGITAL HEALTH) VÀ VAI TRÒ CỦA AI</a:t>
            </a:r>
          </a:p>
        </p:txBody>
      </p:sp>
      <p:sp>
        <p:nvSpPr>
          <p:cNvPr id="528" name="Google Shape;528;p55">
            <a:extLst>
              <a:ext uri="{FF2B5EF4-FFF2-40B4-BE49-F238E27FC236}">
                <a16:creationId xmlns:a16="http://schemas.microsoft.com/office/drawing/2014/main" id="{1DF4EBD1-0049-EA21-879B-56794F012DC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2312325"/>
            <a:ext cx="24714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vi-VN" dirty="0">
                <a:latin typeface="Bahnschrift SemiBold Condensed" panose="020B0502040204020203" pitchFamily="34" charset="0"/>
              </a:rPr>
              <a:t>Xu hướng tất yếu</a:t>
            </a:r>
          </a:p>
        </p:txBody>
      </p:sp>
      <p:sp>
        <p:nvSpPr>
          <p:cNvPr id="530" name="Google Shape;530;p55">
            <a:extLst>
              <a:ext uri="{FF2B5EF4-FFF2-40B4-BE49-F238E27FC236}">
                <a16:creationId xmlns:a16="http://schemas.microsoft.com/office/drawing/2014/main" id="{7BB621A8-C350-5029-BAEB-C139B695CEA2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336300" y="2312325"/>
            <a:ext cx="24714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latin typeface="Bahnschrift SemiBold Condensed" panose="020B0502040204020203" pitchFamily="34" charset="0"/>
              </a:rPr>
              <a:t>Vai </a:t>
            </a:r>
            <a:r>
              <a:rPr lang="en-US" dirty="0" err="1">
                <a:latin typeface="Bahnschrift SemiBold Condensed" panose="020B0502040204020203" pitchFamily="34" charset="0"/>
              </a:rPr>
              <a:t>trò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của</a:t>
            </a:r>
            <a:r>
              <a:rPr lang="en-US" dirty="0">
                <a:latin typeface="Bahnschrift SemiBold Condensed" panose="020B0502040204020203" pitchFamily="34" charset="0"/>
              </a:rPr>
              <a:t> AI</a:t>
            </a:r>
            <a:endParaRPr dirty="0">
              <a:latin typeface="Bahnschrift SemiBold Condensed" panose="020B0502040204020203" pitchFamily="34" charset="0"/>
            </a:endParaRPr>
          </a:p>
        </p:txBody>
      </p:sp>
      <p:sp>
        <p:nvSpPr>
          <p:cNvPr id="532" name="Google Shape;532;p55">
            <a:extLst>
              <a:ext uri="{FF2B5EF4-FFF2-40B4-BE49-F238E27FC236}">
                <a16:creationId xmlns:a16="http://schemas.microsoft.com/office/drawing/2014/main" id="{05735B42-DF3E-EEB8-FEFF-C74C01A80A15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5959375" y="2312325"/>
            <a:ext cx="24714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vi-VN" dirty="0">
                <a:latin typeface="Bahnschrift SemiBold Condensed" panose="020B0502040204020203" pitchFamily="34" charset="0"/>
              </a:rPr>
              <a:t>Ảnh hưởng rộng</a:t>
            </a:r>
            <a:endParaRPr dirty="0">
              <a:latin typeface="Bahnschrift SemiBold Condensed" panose="020B0502040204020203" pitchFamily="34" charset="0"/>
            </a:endParaRPr>
          </a:p>
        </p:txBody>
      </p:sp>
      <p:grpSp>
        <p:nvGrpSpPr>
          <p:cNvPr id="2" name="Google Shape;6061;p91">
            <a:extLst>
              <a:ext uri="{FF2B5EF4-FFF2-40B4-BE49-F238E27FC236}">
                <a16:creationId xmlns:a16="http://schemas.microsoft.com/office/drawing/2014/main" id="{AD8D3174-34D4-EA9D-84F3-FC6772BE1EE1}"/>
              </a:ext>
            </a:extLst>
          </p:cNvPr>
          <p:cNvGrpSpPr/>
          <p:nvPr/>
        </p:nvGrpSpPr>
        <p:grpSpPr>
          <a:xfrm>
            <a:off x="1769142" y="1551828"/>
            <a:ext cx="359565" cy="358094"/>
            <a:chOff x="1342268" y="4161009"/>
            <a:chExt cx="359565" cy="358094"/>
          </a:xfrm>
        </p:grpSpPr>
        <p:sp>
          <p:nvSpPr>
            <p:cNvPr id="3" name="Google Shape;6062;p91">
              <a:extLst>
                <a:ext uri="{FF2B5EF4-FFF2-40B4-BE49-F238E27FC236}">
                  <a16:creationId xmlns:a16="http://schemas.microsoft.com/office/drawing/2014/main" id="{E22E7D2B-3738-D97B-7354-6501BAE954DF}"/>
                </a:ext>
              </a:extLst>
            </p:cNvPr>
            <p:cNvSpPr/>
            <p:nvPr/>
          </p:nvSpPr>
          <p:spPr>
            <a:xfrm>
              <a:off x="1342268" y="4371845"/>
              <a:ext cx="65077" cy="147257"/>
            </a:xfrm>
            <a:custGeom>
              <a:avLst/>
              <a:gdLst/>
              <a:ahLst/>
              <a:cxnLst/>
              <a:rect l="l" t="t" r="r" b="b"/>
              <a:pathLst>
                <a:path w="2477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063;p91">
              <a:extLst>
                <a:ext uri="{FF2B5EF4-FFF2-40B4-BE49-F238E27FC236}">
                  <a16:creationId xmlns:a16="http://schemas.microsoft.com/office/drawing/2014/main" id="{A5F287C1-3B07-4193-D76A-F6737B418296}"/>
                </a:ext>
              </a:extLst>
            </p:cNvPr>
            <p:cNvSpPr/>
            <p:nvPr/>
          </p:nvSpPr>
          <p:spPr>
            <a:xfrm>
              <a:off x="1342268" y="4371845"/>
              <a:ext cx="31002" cy="147257"/>
            </a:xfrm>
            <a:custGeom>
              <a:avLst/>
              <a:gdLst/>
              <a:ahLst/>
              <a:cxnLst/>
              <a:rect l="l" t="t" r="r" b="b"/>
              <a:pathLst>
                <a:path w="1180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064;p91">
              <a:extLst>
                <a:ext uri="{FF2B5EF4-FFF2-40B4-BE49-F238E27FC236}">
                  <a16:creationId xmlns:a16="http://schemas.microsoft.com/office/drawing/2014/main" id="{143AF06A-9B7C-9FA4-A8C6-98BC388B2C3B}"/>
                </a:ext>
              </a:extLst>
            </p:cNvPr>
            <p:cNvSpPr/>
            <p:nvPr/>
          </p:nvSpPr>
          <p:spPr>
            <a:xfrm>
              <a:off x="1440501" y="4335589"/>
              <a:ext cx="65077" cy="183513"/>
            </a:xfrm>
            <a:custGeom>
              <a:avLst/>
              <a:gdLst/>
              <a:ahLst/>
              <a:cxnLst/>
              <a:rect l="l" t="t" r="r" b="b"/>
              <a:pathLst>
                <a:path w="2477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065;p91">
              <a:extLst>
                <a:ext uri="{FF2B5EF4-FFF2-40B4-BE49-F238E27FC236}">
                  <a16:creationId xmlns:a16="http://schemas.microsoft.com/office/drawing/2014/main" id="{47A21281-5BD7-2664-73A0-14E22C94F733}"/>
                </a:ext>
              </a:extLst>
            </p:cNvPr>
            <p:cNvSpPr/>
            <p:nvPr/>
          </p:nvSpPr>
          <p:spPr>
            <a:xfrm>
              <a:off x="1440501" y="4335589"/>
              <a:ext cx="31002" cy="183513"/>
            </a:xfrm>
            <a:custGeom>
              <a:avLst/>
              <a:gdLst/>
              <a:ahLst/>
              <a:cxnLst/>
              <a:rect l="l" t="t" r="r" b="b"/>
              <a:pathLst>
                <a:path w="1180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066;p91">
              <a:extLst>
                <a:ext uri="{FF2B5EF4-FFF2-40B4-BE49-F238E27FC236}">
                  <a16:creationId xmlns:a16="http://schemas.microsoft.com/office/drawing/2014/main" id="{D76C6E9B-9F7F-68EC-EC21-1D0FE48283CA}"/>
                </a:ext>
              </a:extLst>
            </p:cNvPr>
            <p:cNvSpPr/>
            <p:nvPr/>
          </p:nvSpPr>
          <p:spPr>
            <a:xfrm>
              <a:off x="1538707" y="4299123"/>
              <a:ext cx="64919" cy="219980"/>
            </a:xfrm>
            <a:custGeom>
              <a:avLst/>
              <a:gdLst/>
              <a:ahLst/>
              <a:cxnLst/>
              <a:rect l="l" t="t" r="r" b="b"/>
              <a:pathLst>
                <a:path w="2471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067;p91">
              <a:extLst>
                <a:ext uri="{FF2B5EF4-FFF2-40B4-BE49-F238E27FC236}">
                  <a16:creationId xmlns:a16="http://schemas.microsoft.com/office/drawing/2014/main" id="{84D31324-CAE6-49FE-2D50-E6F12CC57E3C}"/>
                </a:ext>
              </a:extLst>
            </p:cNvPr>
            <p:cNvSpPr/>
            <p:nvPr/>
          </p:nvSpPr>
          <p:spPr>
            <a:xfrm>
              <a:off x="1538707" y="4299123"/>
              <a:ext cx="31002" cy="219980"/>
            </a:xfrm>
            <a:custGeom>
              <a:avLst/>
              <a:gdLst/>
              <a:ahLst/>
              <a:cxnLst/>
              <a:rect l="l" t="t" r="r" b="b"/>
              <a:pathLst>
                <a:path w="1180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6068;p91">
              <a:extLst>
                <a:ext uri="{FF2B5EF4-FFF2-40B4-BE49-F238E27FC236}">
                  <a16:creationId xmlns:a16="http://schemas.microsoft.com/office/drawing/2014/main" id="{8437D5AB-D1C9-A792-67B5-DC1CA205A73D}"/>
                </a:ext>
              </a:extLst>
            </p:cNvPr>
            <p:cNvSpPr/>
            <p:nvPr/>
          </p:nvSpPr>
          <p:spPr>
            <a:xfrm>
              <a:off x="1636940" y="4262683"/>
              <a:ext cx="64893" cy="256420"/>
            </a:xfrm>
            <a:custGeom>
              <a:avLst/>
              <a:gdLst/>
              <a:ahLst/>
              <a:cxnLst/>
              <a:rect l="l" t="t" r="r" b="b"/>
              <a:pathLst>
                <a:path w="247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069;p91">
              <a:extLst>
                <a:ext uri="{FF2B5EF4-FFF2-40B4-BE49-F238E27FC236}">
                  <a16:creationId xmlns:a16="http://schemas.microsoft.com/office/drawing/2014/main" id="{7A651A34-03AD-BA59-4A5B-700C2D00D7E9}"/>
                </a:ext>
              </a:extLst>
            </p:cNvPr>
            <p:cNvSpPr/>
            <p:nvPr/>
          </p:nvSpPr>
          <p:spPr>
            <a:xfrm>
              <a:off x="1636940" y="4262683"/>
              <a:ext cx="31002" cy="256420"/>
            </a:xfrm>
            <a:custGeom>
              <a:avLst/>
              <a:gdLst/>
              <a:ahLst/>
              <a:cxnLst/>
              <a:rect l="l" t="t" r="r" b="b"/>
              <a:pathLst>
                <a:path w="118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070;p91">
              <a:extLst>
                <a:ext uri="{FF2B5EF4-FFF2-40B4-BE49-F238E27FC236}">
                  <a16:creationId xmlns:a16="http://schemas.microsoft.com/office/drawing/2014/main" id="{E444D837-3ECE-19C5-BF2F-8673FDA7ADAB}"/>
                </a:ext>
              </a:extLst>
            </p:cNvPr>
            <p:cNvSpPr/>
            <p:nvPr/>
          </p:nvSpPr>
          <p:spPr>
            <a:xfrm>
              <a:off x="1357953" y="4161009"/>
              <a:ext cx="333687" cy="134699"/>
            </a:xfrm>
            <a:custGeom>
              <a:avLst/>
              <a:gdLst/>
              <a:ahLst/>
              <a:cxnLst/>
              <a:rect l="l" t="t" r="r" b="b"/>
              <a:pathLst>
                <a:path w="12701" h="5127" extrusionOk="0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5521;p91">
            <a:extLst>
              <a:ext uri="{FF2B5EF4-FFF2-40B4-BE49-F238E27FC236}">
                <a16:creationId xmlns:a16="http://schemas.microsoft.com/office/drawing/2014/main" id="{69C6E5F3-AC20-BA63-13D3-50A74B6FAA07}"/>
              </a:ext>
            </a:extLst>
          </p:cNvPr>
          <p:cNvGrpSpPr/>
          <p:nvPr/>
        </p:nvGrpSpPr>
        <p:grpSpPr>
          <a:xfrm>
            <a:off x="4362994" y="1545811"/>
            <a:ext cx="391460" cy="370127"/>
            <a:chOff x="6863329" y="2297710"/>
            <a:chExt cx="391460" cy="370127"/>
          </a:xfrm>
        </p:grpSpPr>
        <p:sp>
          <p:nvSpPr>
            <p:cNvPr id="13" name="Google Shape;5522;p91">
              <a:extLst>
                <a:ext uri="{FF2B5EF4-FFF2-40B4-BE49-F238E27FC236}">
                  <a16:creationId xmlns:a16="http://schemas.microsoft.com/office/drawing/2014/main" id="{015A8541-E744-A17F-648E-D78937A91121}"/>
                </a:ext>
              </a:extLst>
            </p:cNvPr>
            <p:cNvSpPr/>
            <p:nvPr/>
          </p:nvSpPr>
          <p:spPr>
            <a:xfrm>
              <a:off x="6979033" y="2297710"/>
              <a:ext cx="272603" cy="342961"/>
            </a:xfrm>
            <a:custGeom>
              <a:avLst/>
              <a:gdLst/>
              <a:ahLst/>
              <a:cxnLst/>
              <a:rect l="l" t="t" r="r" b="b"/>
              <a:pathLst>
                <a:path w="10376" h="13054" extrusionOk="0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523;p91">
              <a:extLst>
                <a:ext uri="{FF2B5EF4-FFF2-40B4-BE49-F238E27FC236}">
                  <a16:creationId xmlns:a16="http://schemas.microsoft.com/office/drawing/2014/main" id="{18CE6C7F-8C1B-A3AE-FADC-48689DDD7FDB}"/>
                </a:ext>
              </a:extLst>
            </p:cNvPr>
            <p:cNvSpPr/>
            <p:nvPr/>
          </p:nvSpPr>
          <p:spPr>
            <a:xfrm>
              <a:off x="6979033" y="2606386"/>
              <a:ext cx="255342" cy="34286"/>
            </a:xfrm>
            <a:custGeom>
              <a:avLst/>
              <a:gdLst/>
              <a:ahLst/>
              <a:cxnLst/>
              <a:rect l="l" t="t" r="r" b="b"/>
              <a:pathLst>
                <a:path w="9719" h="1305" extrusionOk="0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524;p91">
              <a:extLst>
                <a:ext uri="{FF2B5EF4-FFF2-40B4-BE49-F238E27FC236}">
                  <a16:creationId xmlns:a16="http://schemas.microsoft.com/office/drawing/2014/main" id="{76566028-63D2-686B-AC65-D795B1038ACA}"/>
                </a:ext>
              </a:extLst>
            </p:cNvPr>
            <p:cNvSpPr/>
            <p:nvPr/>
          </p:nvSpPr>
          <p:spPr>
            <a:xfrm>
              <a:off x="7176392" y="2552081"/>
              <a:ext cx="64709" cy="34102"/>
            </a:xfrm>
            <a:custGeom>
              <a:avLst/>
              <a:gdLst/>
              <a:ahLst/>
              <a:cxnLst/>
              <a:rect l="l" t="t" r="r" b="b"/>
              <a:pathLst>
                <a:path w="2463" h="1298" extrusionOk="0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525;p91">
              <a:extLst>
                <a:ext uri="{FF2B5EF4-FFF2-40B4-BE49-F238E27FC236}">
                  <a16:creationId xmlns:a16="http://schemas.microsoft.com/office/drawing/2014/main" id="{4919F96B-EF82-728F-46CD-4FCD7B3FC7AA}"/>
                </a:ext>
              </a:extLst>
            </p:cNvPr>
            <p:cNvSpPr/>
            <p:nvPr/>
          </p:nvSpPr>
          <p:spPr>
            <a:xfrm>
              <a:off x="7176392" y="2497591"/>
              <a:ext cx="71461" cy="34102"/>
            </a:xfrm>
            <a:custGeom>
              <a:avLst/>
              <a:gdLst/>
              <a:ahLst/>
              <a:cxnLst/>
              <a:rect l="l" t="t" r="r" b="b"/>
              <a:pathLst>
                <a:path w="2720" h="1298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526;p91">
              <a:extLst>
                <a:ext uri="{FF2B5EF4-FFF2-40B4-BE49-F238E27FC236}">
                  <a16:creationId xmlns:a16="http://schemas.microsoft.com/office/drawing/2014/main" id="{30EC5736-815E-3018-146E-E7AF54A6FD37}"/>
                </a:ext>
              </a:extLst>
            </p:cNvPr>
            <p:cNvSpPr/>
            <p:nvPr/>
          </p:nvSpPr>
          <p:spPr>
            <a:xfrm>
              <a:off x="7176392" y="2443286"/>
              <a:ext cx="78397" cy="33944"/>
            </a:xfrm>
            <a:custGeom>
              <a:avLst/>
              <a:gdLst/>
              <a:ahLst/>
              <a:cxnLst/>
              <a:rect l="l" t="t" r="r" b="b"/>
              <a:pathLst>
                <a:path w="2984" h="1292" extrusionOk="0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527;p91">
              <a:extLst>
                <a:ext uri="{FF2B5EF4-FFF2-40B4-BE49-F238E27FC236}">
                  <a16:creationId xmlns:a16="http://schemas.microsoft.com/office/drawing/2014/main" id="{5F48AFB4-5D5A-8A3F-1E79-A346CDCD394D}"/>
                </a:ext>
              </a:extLst>
            </p:cNvPr>
            <p:cNvSpPr/>
            <p:nvPr/>
          </p:nvSpPr>
          <p:spPr>
            <a:xfrm>
              <a:off x="6863329" y="2450038"/>
              <a:ext cx="122666" cy="217799"/>
            </a:xfrm>
            <a:custGeom>
              <a:avLst/>
              <a:gdLst/>
              <a:ahLst/>
              <a:cxnLst/>
              <a:rect l="l" t="t" r="r" b="b"/>
              <a:pathLst>
                <a:path w="4669" h="8290" extrusionOk="0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528;p91">
              <a:extLst>
                <a:ext uri="{FF2B5EF4-FFF2-40B4-BE49-F238E27FC236}">
                  <a16:creationId xmlns:a16="http://schemas.microsoft.com/office/drawing/2014/main" id="{704F40FE-00AD-3673-F770-88CEB70D307B}"/>
                </a:ext>
              </a:extLst>
            </p:cNvPr>
            <p:cNvSpPr/>
            <p:nvPr/>
          </p:nvSpPr>
          <p:spPr>
            <a:xfrm>
              <a:off x="6863329" y="2449854"/>
              <a:ext cx="41011" cy="217983"/>
            </a:xfrm>
            <a:custGeom>
              <a:avLst/>
              <a:gdLst/>
              <a:ahLst/>
              <a:cxnLst/>
              <a:rect l="l" t="t" r="r" b="b"/>
              <a:pathLst>
                <a:path w="1561" h="8297" extrusionOk="0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529;p91">
              <a:extLst>
                <a:ext uri="{FF2B5EF4-FFF2-40B4-BE49-F238E27FC236}">
                  <a16:creationId xmlns:a16="http://schemas.microsoft.com/office/drawing/2014/main" id="{C6EFC08E-160B-E314-401A-D12F931A6E39}"/>
                </a:ext>
              </a:extLst>
            </p:cNvPr>
            <p:cNvSpPr/>
            <p:nvPr/>
          </p:nvSpPr>
          <p:spPr>
            <a:xfrm>
              <a:off x="6917818" y="2599660"/>
              <a:ext cx="40827" cy="40827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530;p91">
              <a:extLst>
                <a:ext uri="{FF2B5EF4-FFF2-40B4-BE49-F238E27FC236}">
                  <a16:creationId xmlns:a16="http://schemas.microsoft.com/office/drawing/2014/main" id="{EADDA991-65B6-356D-83CE-B5C49FFCD308}"/>
                </a:ext>
              </a:extLst>
            </p:cNvPr>
            <p:cNvSpPr/>
            <p:nvPr/>
          </p:nvSpPr>
          <p:spPr>
            <a:xfrm>
              <a:off x="6924544" y="2606386"/>
              <a:ext cx="27376" cy="27376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8872;p93">
            <a:extLst>
              <a:ext uri="{FF2B5EF4-FFF2-40B4-BE49-F238E27FC236}">
                <a16:creationId xmlns:a16="http://schemas.microsoft.com/office/drawing/2014/main" id="{4D4CD9CC-FAB9-8C0B-A6F4-B23432751167}"/>
              </a:ext>
            </a:extLst>
          </p:cNvPr>
          <p:cNvGrpSpPr/>
          <p:nvPr/>
        </p:nvGrpSpPr>
        <p:grpSpPr>
          <a:xfrm>
            <a:off x="6997770" y="1581317"/>
            <a:ext cx="394609" cy="328749"/>
            <a:chOff x="6179074" y="3368726"/>
            <a:chExt cx="394609" cy="328749"/>
          </a:xfrm>
        </p:grpSpPr>
        <p:sp>
          <p:nvSpPr>
            <p:cNvPr id="23" name="Google Shape;8873;p93">
              <a:extLst>
                <a:ext uri="{FF2B5EF4-FFF2-40B4-BE49-F238E27FC236}">
                  <a16:creationId xmlns:a16="http://schemas.microsoft.com/office/drawing/2014/main" id="{F474FC17-06E7-41B6-2FE2-FAE2C289260B}"/>
                </a:ext>
              </a:extLst>
            </p:cNvPr>
            <p:cNvSpPr/>
            <p:nvPr/>
          </p:nvSpPr>
          <p:spPr>
            <a:xfrm>
              <a:off x="6363052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874;p93">
              <a:extLst>
                <a:ext uri="{FF2B5EF4-FFF2-40B4-BE49-F238E27FC236}">
                  <a16:creationId xmlns:a16="http://schemas.microsoft.com/office/drawing/2014/main" id="{8D359471-6DA8-E47C-4413-4C82B9D0E622}"/>
                </a:ext>
              </a:extLst>
            </p:cNvPr>
            <p:cNvSpPr/>
            <p:nvPr/>
          </p:nvSpPr>
          <p:spPr>
            <a:xfrm>
              <a:off x="6361791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875;p93">
              <a:extLst>
                <a:ext uri="{FF2B5EF4-FFF2-40B4-BE49-F238E27FC236}">
                  <a16:creationId xmlns:a16="http://schemas.microsoft.com/office/drawing/2014/main" id="{169F22AE-31F3-1AF6-4CE6-CA8C45B382A9}"/>
                </a:ext>
              </a:extLst>
            </p:cNvPr>
            <p:cNvSpPr/>
            <p:nvPr/>
          </p:nvSpPr>
          <p:spPr>
            <a:xfrm>
              <a:off x="6336660" y="3442096"/>
              <a:ext cx="79174" cy="97556"/>
            </a:xfrm>
            <a:custGeom>
              <a:avLst/>
              <a:gdLst/>
              <a:ahLst/>
              <a:cxnLst/>
              <a:rect l="l" t="t" r="r" b="b"/>
              <a:pathLst>
                <a:path w="3015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876;p93">
              <a:extLst>
                <a:ext uri="{FF2B5EF4-FFF2-40B4-BE49-F238E27FC236}">
                  <a16:creationId xmlns:a16="http://schemas.microsoft.com/office/drawing/2014/main" id="{480C36B5-8603-A658-8E4D-A9BFBB5B096A}"/>
                </a:ext>
              </a:extLst>
            </p:cNvPr>
            <p:cNvSpPr/>
            <p:nvPr/>
          </p:nvSpPr>
          <p:spPr>
            <a:xfrm>
              <a:off x="6349974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877;p93">
              <a:extLst>
                <a:ext uri="{FF2B5EF4-FFF2-40B4-BE49-F238E27FC236}">
                  <a16:creationId xmlns:a16="http://schemas.microsoft.com/office/drawing/2014/main" id="{9F7470D3-143C-3C25-9530-70350B3BFDE4}"/>
                </a:ext>
              </a:extLst>
            </p:cNvPr>
            <p:cNvSpPr/>
            <p:nvPr/>
          </p:nvSpPr>
          <p:spPr>
            <a:xfrm>
              <a:off x="63368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878;p93">
              <a:extLst>
                <a:ext uri="{FF2B5EF4-FFF2-40B4-BE49-F238E27FC236}">
                  <a16:creationId xmlns:a16="http://schemas.microsoft.com/office/drawing/2014/main" id="{B101C80C-A993-89D3-4B60-2A0EAAC52FAF}"/>
                </a:ext>
              </a:extLst>
            </p:cNvPr>
            <p:cNvSpPr/>
            <p:nvPr/>
          </p:nvSpPr>
          <p:spPr>
            <a:xfrm>
              <a:off x="6402494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879;p93">
              <a:extLst>
                <a:ext uri="{FF2B5EF4-FFF2-40B4-BE49-F238E27FC236}">
                  <a16:creationId xmlns:a16="http://schemas.microsoft.com/office/drawing/2014/main" id="{565895AD-B36A-9AF2-7F46-347B741FC778}"/>
                </a:ext>
              </a:extLst>
            </p:cNvPr>
            <p:cNvSpPr/>
            <p:nvPr/>
          </p:nvSpPr>
          <p:spPr>
            <a:xfrm>
              <a:off x="6356014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880;p93">
              <a:extLst>
                <a:ext uri="{FF2B5EF4-FFF2-40B4-BE49-F238E27FC236}">
                  <a16:creationId xmlns:a16="http://schemas.microsoft.com/office/drawing/2014/main" id="{01921437-B9E7-1F5C-E45D-868A9F9611B2}"/>
                </a:ext>
              </a:extLst>
            </p:cNvPr>
            <p:cNvSpPr/>
            <p:nvPr/>
          </p:nvSpPr>
          <p:spPr>
            <a:xfrm>
              <a:off x="6373109" y="3552913"/>
              <a:ext cx="6775" cy="98554"/>
            </a:xfrm>
            <a:custGeom>
              <a:avLst/>
              <a:gdLst/>
              <a:ahLst/>
              <a:cxnLst/>
              <a:rect l="l" t="t" r="r" b="b"/>
              <a:pathLst>
                <a:path w="258" h="3753" extrusionOk="0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881;p93">
              <a:extLst>
                <a:ext uri="{FF2B5EF4-FFF2-40B4-BE49-F238E27FC236}">
                  <a16:creationId xmlns:a16="http://schemas.microsoft.com/office/drawing/2014/main" id="{8BD5F591-F8E3-EB2C-FD65-8F031820F61E}"/>
                </a:ext>
              </a:extLst>
            </p:cNvPr>
            <p:cNvSpPr/>
            <p:nvPr/>
          </p:nvSpPr>
          <p:spPr>
            <a:xfrm>
              <a:off x="6349974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882;p93">
              <a:extLst>
                <a:ext uri="{FF2B5EF4-FFF2-40B4-BE49-F238E27FC236}">
                  <a16:creationId xmlns:a16="http://schemas.microsoft.com/office/drawing/2014/main" id="{B4D8DE55-CDB7-F56D-2466-426289DD5618}"/>
                </a:ext>
              </a:extLst>
            </p:cNvPr>
            <p:cNvSpPr/>
            <p:nvPr/>
          </p:nvSpPr>
          <p:spPr>
            <a:xfrm>
              <a:off x="634997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883;p93">
              <a:extLst>
                <a:ext uri="{FF2B5EF4-FFF2-40B4-BE49-F238E27FC236}">
                  <a16:creationId xmlns:a16="http://schemas.microsoft.com/office/drawing/2014/main" id="{8FFE0951-74C1-25D1-A0A0-8FE0366359DE}"/>
                </a:ext>
              </a:extLst>
            </p:cNvPr>
            <p:cNvSpPr/>
            <p:nvPr/>
          </p:nvSpPr>
          <p:spPr>
            <a:xfrm>
              <a:off x="6349974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884;p93">
              <a:extLst>
                <a:ext uri="{FF2B5EF4-FFF2-40B4-BE49-F238E27FC236}">
                  <a16:creationId xmlns:a16="http://schemas.microsoft.com/office/drawing/2014/main" id="{C7E0E26F-69FB-CB8A-1F79-54CC887CF631}"/>
                </a:ext>
              </a:extLst>
            </p:cNvPr>
            <p:cNvSpPr/>
            <p:nvPr/>
          </p:nvSpPr>
          <p:spPr>
            <a:xfrm>
              <a:off x="6349974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885;p93">
              <a:extLst>
                <a:ext uri="{FF2B5EF4-FFF2-40B4-BE49-F238E27FC236}">
                  <a16:creationId xmlns:a16="http://schemas.microsoft.com/office/drawing/2014/main" id="{C9856769-1DBF-6A75-0059-538DFD4613D6}"/>
                </a:ext>
              </a:extLst>
            </p:cNvPr>
            <p:cNvSpPr/>
            <p:nvPr/>
          </p:nvSpPr>
          <p:spPr>
            <a:xfrm>
              <a:off x="6468354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886;p93">
              <a:extLst>
                <a:ext uri="{FF2B5EF4-FFF2-40B4-BE49-F238E27FC236}">
                  <a16:creationId xmlns:a16="http://schemas.microsoft.com/office/drawing/2014/main" id="{59EE0030-1DDC-2CE8-C51A-CD0FADC2ED74}"/>
                </a:ext>
              </a:extLst>
            </p:cNvPr>
            <p:cNvSpPr/>
            <p:nvPr/>
          </p:nvSpPr>
          <p:spPr>
            <a:xfrm>
              <a:off x="6467094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887;p93">
              <a:extLst>
                <a:ext uri="{FF2B5EF4-FFF2-40B4-BE49-F238E27FC236}">
                  <a16:creationId xmlns:a16="http://schemas.microsoft.com/office/drawing/2014/main" id="{BCECD052-6B77-ACB5-F332-AAD111B8516F}"/>
                </a:ext>
              </a:extLst>
            </p:cNvPr>
            <p:cNvSpPr/>
            <p:nvPr/>
          </p:nvSpPr>
          <p:spPr>
            <a:xfrm>
              <a:off x="6441963" y="3442096"/>
              <a:ext cx="78938" cy="97556"/>
            </a:xfrm>
            <a:custGeom>
              <a:avLst/>
              <a:gdLst/>
              <a:ahLst/>
              <a:cxnLst/>
              <a:rect l="l" t="t" r="r" b="b"/>
              <a:pathLst>
                <a:path w="3006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888;p93">
              <a:extLst>
                <a:ext uri="{FF2B5EF4-FFF2-40B4-BE49-F238E27FC236}">
                  <a16:creationId xmlns:a16="http://schemas.microsoft.com/office/drawing/2014/main" id="{609DBDEE-F5A7-F288-E949-A78430391A1A}"/>
                </a:ext>
              </a:extLst>
            </p:cNvPr>
            <p:cNvSpPr/>
            <p:nvPr/>
          </p:nvSpPr>
          <p:spPr>
            <a:xfrm>
              <a:off x="6455277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889;p93">
              <a:extLst>
                <a:ext uri="{FF2B5EF4-FFF2-40B4-BE49-F238E27FC236}">
                  <a16:creationId xmlns:a16="http://schemas.microsoft.com/office/drawing/2014/main" id="{C690FA07-D419-5716-F62B-A569E6F05FF6}"/>
                </a:ext>
              </a:extLst>
            </p:cNvPr>
            <p:cNvSpPr/>
            <p:nvPr/>
          </p:nvSpPr>
          <p:spPr>
            <a:xfrm>
              <a:off x="6441963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890;p93">
              <a:extLst>
                <a:ext uri="{FF2B5EF4-FFF2-40B4-BE49-F238E27FC236}">
                  <a16:creationId xmlns:a16="http://schemas.microsoft.com/office/drawing/2014/main" id="{207C616A-2AB0-DFC5-5C80-37368B6E5EC6}"/>
                </a:ext>
              </a:extLst>
            </p:cNvPr>
            <p:cNvSpPr/>
            <p:nvPr/>
          </p:nvSpPr>
          <p:spPr>
            <a:xfrm>
              <a:off x="65077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891;p93">
              <a:extLst>
                <a:ext uri="{FF2B5EF4-FFF2-40B4-BE49-F238E27FC236}">
                  <a16:creationId xmlns:a16="http://schemas.microsoft.com/office/drawing/2014/main" id="{7F77D0F8-E889-2AFE-FC0D-E9484B2A8529}"/>
                </a:ext>
              </a:extLst>
            </p:cNvPr>
            <p:cNvSpPr/>
            <p:nvPr/>
          </p:nvSpPr>
          <p:spPr>
            <a:xfrm>
              <a:off x="6461317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892;p93">
              <a:extLst>
                <a:ext uri="{FF2B5EF4-FFF2-40B4-BE49-F238E27FC236}">
                  <a16:creationId xmlns:a16="http://schemas.microsoft.com/office/drawing/2014/main" id="{435142BE-5AD1-0308-7B4D-F1873D36A879}"/>
                </a:ext>
              </a:extLst>
            </p:cNvPr>
            <p:cNvSpPr/>
            <p:nvPr/>
          </p:nvSpPr>
          <p:spPr>
            <a:xfrm>
              <a:off x="6478412" y="3552913"/>
              <a:ext cx="6539" cy="98554"/>
            </a:xfrm>
            <a:custGeom>
              <a:avLst/>
              <a:gdLst/>
              <a:ahLst/>
              <a:cxnLst/>
              <a:rect l="l" t="t" r="r" b="b"/>
              <a:pathLst>
                <a:path w="249" h="3753" extrusionOk="0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893;p93">
              <a:extLst>
                <a:ext uri="{FF2B5EF4-FFF2-40B4-BE49-F238E27FC236}">
                  <a16:creationId xmlns:a16="http://schemas.microsoft.com/office/drawing/2014/main" id="{004BC142-7181-3D5D-95A6-3DA56F01E65F}"/>
                </a:ext>
              </a:extLst>
            </p:cNvPr>
            <p:cNvSpPr/>
            <p:nvPr/>
          </p:nvSpPr>
          <p:spPr>
            <a:xfrm>
              <a:off x="6455277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894;p93">
              <a:extLst>
                <a:ext uri="{FF2B5EF4-FFF2-40B4-BE49-F238E27FC236}">
                  <a16:creationId xmlns:a16="http://schemas.microsoft.com/office/drawing/2014/main" id="{96B9B8F7-DEDE-0B1D-8135-BB567EE56A6C}"/>
                </a:ext>
              </a:extLst>
            </p:cNvPr>
            <p:cNvSpPr/>
            <p:nvPr/>
          </p:nvSpPr>
          <p:spPr>
            <a:xfrm>
              <a:off x="6455277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895;p93">
              <a:extLst>
                <a:ext uri="{FF2B5EF4-FFF2-40B4-BE49-F238E27FC236}">
                  <a16:creationId xmlns:a16="http://schemas.microsoft.com/office/drawing/2014/main" id="{FF2B8012-F1B9-81C1-D8E8-52D3605C1FC2}"/>
                </a:ext>
              </a:extLst>
            </p:cNvPr>
            <p:cNvSpPr/>
            <p:nvPr/>
          </p:nvSpPr>
          <p:spPr>
            <a:xfrm>
              <a:off x="6455277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896;p93">
              <a:extLst>
                <a:ext uri="{FF2B5EF4-FFF2-40B4-BE49-F238E27FC236}">
                  <a16:creationId xmlns:a16="http://schemas.microsoft.com/office/drawing/2014/main" id="{C6EE47AB-0ECE-DDEF-F044-EBEA2574A567}"/>
                </a:ext>
              </a:extLst>
            </p:cNvPr>
            <p:cNvSpPr/>
            <p:nvPr/>
          </p:nvSpPr>
          <p:spPr>
            <a:xfrm>
              <a:off x="6455277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897;p93">
              <a:extLst>
                <a:ext uri="{FF2B5EF4-FFF2-40B4-BE49-F238E27FC236}">
                  <a16:creationId xmlns:a16="http://schemas.microsoft.com/office/drawing/2014/main" id="{DE27E2D5-7F31-4186-5A2B-7DD47F6BCA6A}"/>
                </a:ext>
              </a:extLst>
            </p:cNvPr>
            <p:cNvSpPr/>
            <p:nvPr/>
          </p:nvSpPr>
          <p:spPr>
            <a:xfrm>
              <a:off x="6257985" y="3421508"/>
              <a:ext cx="26181" cy="26155"/>
            </a:xfrm>
            <a:custGeom>
              <a:avLst/>
              <a:gdLst/>
              <a:ahLst/>
              <a:cxnLst/>
              <a:rect l="l" t="t" r="r" b="b"/>
              <a:pathLst>
                <a:path w="997" h="996" extrusionOk="0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898;p93">
              <a:extLst>
                <a:ext uri="{FF2B5EF4-FFF2-40B4-BE49-F238E27FC236}">
                  <a16:creationId xmlns:a16="http://schemas.microsoft.com/office/drawing/2014/main" id="{A63A3662-DD5C-38D6-9743-D9BE61C0932C}"/>
                </a:ext>
              </a:extLst>
            </p:cNvPr>
            <p:cNvSpPr/>
            <p:nvPr/>
          </p:nvSpPr>
          <p:spPr>
            <a:xfrm>
              <a:off x="6256725" y="3421508"/>
              <a:ext cx="28676" cy="19695"/>
            </a:xfrm>
            <a:custGeom>
              <a:avLst/>
              <a:gdLst/>
              <a:ahLst/>
              <a:cxnLst/>
              <a:rect l="l" t="t" r="r" b="b"/>
              <a:pathLst>
                <a:path w="1092" h="750" extrusionOk="0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899;p93">
              <a:extLst>
                <a:ext uri="{FF2B5EF4-FFF2-40B4-BE49-F238E27FC236}">
                  <a16:creationId xmlns:a16="http://schemas.microsoft.com/office/drawing/2014/main" id="{733C1CFB-33AE-717B-61A6-A2649AA2824F}"/>
                </a:ext>
              </a:extLst>
            </p:cNvPr>
            <p:cNvSpPr/>
            <p:nvPr/>
          </p:nvSpPr>
          <p:spPr>
            <a:xfrm>
              <a:off x="6231594" y="3442096"/>
              <a:ext cx="78964" cy="97556"/>
            </a:xfrm>
            <a:custGeom>
              <a:avLst/>
              <a:gdLst/>
              <a:ahLst/>
              <a:cxnLst/>
              <a:rect l="l" t="t" r="r" b="b"/>
              <a:pathLst>
                <a:path w="3007" h="3715" extrusionOk="0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900;p93">
              <a:extLst>
                <a:ext uri="{FF2B5EF4-FFF2-40B4-BE49-F238E27FC236}">
                  <a16:creationId xmlns:a16="http://schemas.microsoft.com/office/drawing/2014/main" id="{6BA76726-29A7-2EDF-7844-9577341CFC6D}"/>
                </a:ext>
              </a:extLst>
            </p:cNvPr>
            <p:cNvSpPr/>
            <p:nvPr/>
          </p:nvSpPr>
          <p:spPr>
            <a:xfrm>
              <a:off x="6244672" y="3539862"/>
              <a:ext cx="52809" cy="111605"/>
            </a:xfrm>
            <a:custGeom>
              <a:avLst/>
              <a:gdLst/>
              <a:ahLst/>
              <a:cxnLst/>
              <a:rect l="l" t="t" r="r" b="b"/>
              <a:pathLst>
                <a:path w="201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901;p93">
              <a:extLst>
                <a:ext uri="{FF2B5EF4-FFF2-40B4-BE49-F238E27FC236}">
                  <a16:creationId xmlns:a16="http://schemas.microsoft.com/office/drawing/2014/main" id="{CAD4249B-851C-58C8-18F2-385C457A1ACF}"/>
                </a:ext>
              </a:extLst>
            </p:cNvPr>
            <p:cNvSpPr/>
            <p:nvPr/>
          </p:nvSpPr>
          <p:spPr>
            <a:xfrm>
              <a:off x="623159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902;p93">
              <a:extLst>
                <a:ext uri="{FF2B5EF4-FFF2-40B4-BE49-F238E27FC236}">
                  <a16:creationId xmlns:a16="http://schemas.microsoft.com/office/drawing/2014/main" id="{FD9A68C4-4E20-F435-3489-1B76B1115AD9}"/>
                </a:ext>
              </a:extLst>
            </p:cNvPr>
            <p:cNvSpPr/>
            <p:nvPr/>
          </p:nvSpPr>
          <p:spPr>
            <a:xfrm>
              <a:off x="629745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903;p93">
              <a:extLst>
                <a:ext uri="{FF2B5EF4-FFF2-40B4-BE49-F238E27FC236}">
                  <a16:creationId xmlns:a16="http://schemas.microsoft.com/office/drawing/2014/main" id="{3A0DFF79-3109-E023-4405-7275787E525E}"/>
                </a:ext>
              </a:extLst>
            </p:cNvPr>
            <p:cNvSpPr/>
            <p:nvPr/>
          </p:nvSpPr>
          <p:spPr>
            <a:xfrm>
              <a:off x="6250948" y="3434691"/>
              <a:ext cx="40257" cy="105198"/>
            </a:xfrm>
            <a:custGeom>
              <a:avLst/>
              <a:gdLst/>
              <a:ahLst/>
              <a:cxnLst/>
              <a:rect l="l" t="t" r="r" b="b"/>
              <a:pathLst>
                <a:path w="1533" h="4006" extrusionOk="0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904;p93">
              <a:extLst>
                <a:ext uri="{FF2B5EF4-FFF2-40B4-BE49-F238E27FC236}">
                  <a16:creationId xmlns:a16="http://schemas.microsoft.com/office/drawing/2014/main" id="{4B564648-23B4-97EE-26AB-A483BC975668}"/>
                </a:ext>
              </a:extLst>
            </p:cNvPr>
            <p:cNvSpPr/>
            <p:nvPr/>
          </p:nvSpPr>
          <p:spPr>
            <a:xfrm>
              <a:off x="6268043" y="3552913"/>
              <a:ext cx="6565" cy="98554"/>
            </a:xfrm>
            <a:custGeom>
              <a:avLst/>
              <a:gdLst/>
              <a:ahLst/>
              <a:cxnLst/>
              <a:rect l="l" t="t" r="r" b="b"/>
              <a:pathLst>
                <a:path w="250" h="3753" extrusionOk="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905;p93">
              <a:extLst>
                <a:ext uri="{FF2B5EF4-FFF2-40B4-BE49-F238E27FC236}">
                  <a16:creationId xmlns:a16="http://schemas.microsoft.com/office/drawing/2014/main" id="{9F2F7951-4C67-C682-B91F-EC7BE9E063E1}"/>
                </a:ext>
              </a:extLst>
            </p:cNvPr>
            <p:cNvSpPr/>
            <p:nvPr/>
          </p:nvSpPr>
          <p:spPr>
            <a:xfrm>
              <a:off x="6244672" y="3368726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906;p93">
              <a:extLst>
                <a:ext uri="{FF2B5EF4-FFF2-40B4-BE49-F238E27FC236}">
                  <a16:creationId xmlns:a16="http://schemas.microsoft.com/office/drawing/2014/main" id="{AAF6834B-F120-B881-C6F3-2F2B19FC56B9}"/>
                </a:ext>
              </a:extLst>
            </p:cNvPr>
            <p:cNvSpPr/>
            <p:nvPr/>
          </p:nvSpPr>
          <p:spPr>
            <a:xfrm>
              <a:off x="624493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907;p93">
              <a:extLst>
                <a:ext uri="{FF2B5EF4-FFF2-40B4-BE49-F238E27FC236}">
                  <a16:creationId xmlns:a16="http://schemas.microsoft.com/office/drawing/2014/main" id="{ED550AB1-5688-C35F-B933-BFA3EE0E7529}"/>
                </a:ext>
              </a:extLst>
            </p:cNvPr>
            <p:cNvSpPr/>
            <p:nvPr/>
          </p:nvSpPr>
          <p:spPr>
            <a:xfrm>
              <a:off x="6244672" y="3368726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908;p93">
              <a:extLst>
                <a:ext uri="{FF2B5EF4-FFF2-40B4-BE49-F238E27FC236}">
                  <a16:creationId xmlns:a16="http://schemas.microsoft.com/office/drawing/2014/main" id="{18AB56B1-C8E2-F240-5D9C-4873C7BA9366}"/>
                </a:ext>
              </a:extLst>
            </p:cNvPr>
            <p:cNvSpPr/>
            <p:nvPr/>
          </p:nvSpPr>
          <p:spPr>
            <a:xfrm>
              <a:off x="6244934" y="3368726"/>
              <a:ext cx="35950" cy="24159"/>
            </a:xfrm>
            <a:custGeom>
              <a:avLst/>
              <a:gdLst/>
              <a:ahLst/>
              <a:cxnLst/>
              <a:rect l="l" t="t" r="r" b="b"/>
              <a:pathLst>
                <a:path w="1369" h="92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909;p93">
              <a:extLst>
                <a:ext uri="{FF2B5EF4-FFF2-40B4-BE49-F238E27FC236}">
                  <a16:creationId xmlns:a16="http://schemas.microsoft.com/office/drawing/2014/main" id="{F5A8C320-996B-7196-89D6-E4BD8582FCBA}"/>
                </a:ext>
              </a:extLst>
            </p:cNvPr>
            <p:cNvSpPr/>
            <p:nvPr/>
          </p:nvSpPr>
          <p:spPr>
            <a:xfrm>
              <a:off x="6205229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910;p93">
              <a:extLst>
                <a:ext uri="{FF2B5EF4-FFF2-40B4-BE49-F238E27FC236}">
                  <a16:creationId xmlns:a16="http://schemas.microsoft.com/office/drawing/2014/main" id="{AEA897E1-4FC4-4221-9687-8CFD23A5D1EF}"/>
                </a:ext>
              </a:extLst>
            </p:cNvPr>
            <p:cNvSpPr/>
            <p:nvPr/>
          </p:nvSpPr>
          <p:spPr>
            <a:xfrm>
              <a:off x="6203969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911;p93">
              <a:extLst>
                <a:ext uri="{FF2B5EF4-FFF2-40B4-BE49-F238E27FC236}">
                  <a16:creationId xmlns:a16="http://schemas.microsoft.com/office/drawing/2014/main" id="{0A201DED-0C4D-DAFA-DE3B-A0DE70345A84}"/>
                </a:ext>
              </a:extLst>
            </p:cNvPr>
            <p:cNvSpPr/>
            <p:nvPr/>
          </p:nvSpPr>
          <p:spPr>
            <a:xfrm>
              <a:off x="6179074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912;p93">
              <a:extLst>
                <a:ext uri="{FF2B5EF4-FFF2-40B4-BE49-F238E27FC236}">
                  <a16:creationId xmlns:a16="http://schemas.microsoft.com/office/drawing/2014/main" id="{331319F6-03C3-649D-6A99-E4754A43D2B5}"/>
                </a:ext>
              </a:extLst>
            </p:cNvPr>
            <p:cNvSpPr/>
            <p:nvPr/>
          </p:nvSpPr>
          <p:spPr>
            <a:xfrm>
              <a:off x="6192152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913;p93">
              <a:extLst>
                <a:ext uri="{FF2B5EF4-FFF2-40B4-BE49-F238E27FC236}">
                  <a16:creationId xmlns:a16="http://schemas.microsoft.com/office/drawing/2014/main" id="{2C5FC1D5-5C5E-3F7E-7DF0-F23A7BA5AA35}"/>
                </a:ext>
              </a:extLst>
            </p:cNvPr>
            <p:cNvSpPr/>
            <p:nvPr/>
          </p:nvSpPr>
          <p:spPr>
            <a:xfrm>
              <a:off x="61790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8914;p93">
              <a:extLst>
                <a:ext uri="{FF2B5EF4-FFF2-40B4-BE49-F238E27FC236}">
                  <a16:creationId xmlns:a16="http://schemas.microsoft.com/office/drawing/2014/main" id="{DEE94D1C-35F7-B501-D614-9641B23FF4E8}"/>
                </a:ext>
              </a:extLst>
            </p:cNvPr>
            <p:cNvSpPr/>
            <p:nvPr/>
          </p:nvSpPr>
          <p:spPr>
            <a:xfrm>
              <a:off x="6244672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8915;p93">
              <a:extLst>
                <a:ext uri="{FF2B5EF4-FFF2-40B4-BE49-F238E27FC236}">
                  <a16:creationId xmlns:a16="http://schemas.microsoft.com/office/drawing/2014/main" id="{CAB071B2-56AF-DEA4-0FC8-BA920E144311}"/>
                </a:ext>
              </a:extLst>
            </p:cNvPr>
            <p:cNvSpPr/>
            <p:nvPr/>
          </p:nvSpPr>
          <p:spPr>
            <a:xfrm>
              <a:off x="6198191" y="3546270"/>
              <a:ext cx="40467" cy="105198"/>
            </a:xfrm>
            <a:custGeom>
              <a:avLst/>
              <a:gdLst/>
              <a:ahLst/>
              <a:cxnLst/>
              <a:rect l="l" t="t" r="r" b="b"/>
              <a:pathLst>
                <a:path w="1541" h="4006" extrusionOk="0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8916;p93">
              <a:extLst>
                <a:ext uri="{FF2B5EF4-FFF2-40B4-BE49-F238E27FC236}">
                  <a16:creationId xmlns:a16="http://schemas.microsoft.com/office/drawing/2014/main" id="{A1E5111E-AC49-AACB-B495-322B700D8FC3}"/>
                </a:ext>
              </a:extLst>
            </p:cNvPr>
            <p:cNvSpPr/>
            <p:nvPr/>
          </p:nvSpPr>
          <p:spPr>
            <a:xfrm>
              <a:off x="6215260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8917;p93">
              <a:extLst>
                <a:ext uri="{FF2B5EF4-FFF2-40B4-BE49-F238E27FC236}">
                  <a16:creationId xmlns:a16="http://schemas.microsoft.com/office/drawing/2014/main" id="{BC17239C-5033-E17E-D492-1BEBF3C55D7F}"/>
                </a:ext>
              </a:extLst>
            </p:cNvPr>
            <p:cNvSpPr/>
            <p:nvPr/>
          </p:nvSpPr>
          <p:spPr>
            <a:xfrm>
              <a:off x="6192152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8918;p93">
              <a:extLst>
                <a:ext uri="{FF2B5EF4-FFF2-40B4-BE49-F238E27FC236}">
                  <a16:creationId xmlns:a16="http://schemas.microsoft.com/office/drawing/2014/main" id="{8D2FCB97-992E-16AF-E3B7-7042D53AB5BA}"/>
                </a:ext>
              </a:extLst>
            </p:cNvPr>
            <p:cNvSpPr/>
            <p:nvPr/>
          </p:nvSpPr>
          <p:spPr>
            <a:xfrm>
              <a:off x="6192204" y="3480567"/>
              <a:ext cx="36160" cy="59269"/>
            </a:xfrm>
            <a:custGeom>
              <a:avLst/>
              <a:gdLst/>
              <a:ahLst/>
              <a:cxnLst/>
              <a:rect l="l" t="t" r="r" b="b"/>
              <a:pathLst>
                <a:path w="1377" h="2257" extrusionOk="0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8919;p93">
              <a:extLst>
                <a:ext uri="{FF2B5EF4-FFF2-40B4-BE49-F238E27FC236}">
                  <a16:creationId xmlns:a16="http://schemas.microsoft.com/office/drawing/2014/main" id="{9A2846E4-2C7C-0469-7F50-A4A7F3631CA1}"/>
                </a:ext>
              </a:extLst>
            </p:cNvPr>
            <p:cNvSpPr/>
            <p:nvPr/>
          </p:nvSpPr>
          <p:spPr>
            <a:xfrm>
              <a:off x="6192152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8920;p93">
              <a:extLst>
                <a:ext uri="{FF2B5EF4-FFF2-40B4-BE49-F238E27FC236}">
                  <a16:creationId xmlns:a16="http://schemas.microsoft.com/office/drawing/2014/main" id="{7939346C-FCD6-3DD1-50C6-8826AAD8B5B7}"/>
                </a:ext>
              </a:extLst>
            </p:cNvPr>
            <p:cNvSpPr/>
            <p:nvPr/>
          </p:nvSpPr>
          <p:spPr>
            <a:xfrm>
              <a:off x="6192414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8921;p93">
              <a:extLst>
                <a:ext uri="{FF2B5EF4-FFF2-40B4-BE49-F238E27FC236}">
                  <a16:creationId xmlns:a16="http://schemas.microsoft.com/office/drawing/2014/main" id="{8ABBDBBA-9ACD-A412-65CA-8E67D2859D4B}"/>
                </a:ext>
              </a:extLst>
            </p:cNvPr>
            <p:cNvSpPr/>
            <p:nvPr/>
          </p:nvSpPr>
          <p:spPr>
            <a:xfrm>
              <a:off x="6310532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8922;p93">
              <a:extLst>
                <a:ext uri="{FF2B5EF4-FFF2-40B4-BE49-F238E27FC236}">
                  <a16:creationId xmlns:a16="http://schemas.microsoft.com/office/drawing/2014/main" id="{9F55585F-6F5D-EFE6-8108-D0EC73AD9FF5}"/>
                </a:ext>
              </a:extLst>
            </p:cNvPr>
            <p:cNvSpPr/>
            <p:nvPr/>
          </p:nvSpPr>
          <p:spPr>
            <a:xfrm>
              <a:off x="6309271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8923;p93">
              <a:extLst>
                <a:ext uri="{FF2B5EF4-FFF2-40B4-BE49-F238E27FC236}">
                  <a16:creationId xmlns:a16="http://schemas.microsoft.com/office/drawing/2014/main" id="{7ECE9491-C759-65FA-CD4B-94DFB2EB3E15}"/>
                </a:ext>
              </a:extLst>
            </p:cNvPr>
            <p:cNvSpPr/>
            <p:nvPr/>
          </p:nvSpPr>
          <p:spPr>
            <a:xfrm>
              <a:off x="6284140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8924;p93">
              <a:extLst>
                <a:ext uri="{FF2B5EF4-FFF2-40B4-BE49-F238E27FC236}">
                  <a16:creationId xmlns:a16="http://schemas.microsoft.com/office/drawing/2014/main" id="{4BCA9589-DE6F-1930-E67E-DBEA00CA8F28}"/>
                </a:ext>
              </a:extLst>
            </p:cNvPr>
            <p:cNvSpPr/>
            <p:nvPr/>
          </p:nvSpPr>
          <p:spPr>
            <a:xfrm>
              <a:off x="6297454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8925;p93">
              <a:extLst>
                <a:ext uri="{FF2B5EF4-FFF2-40B4-BE49-F238E27FC236}">
                  <a16:creationId xmlns:a16="http://schemas.microsoft.com/office/drawing/2014/main" id="{6DD49166-9505-DE94-7D9F-4ECCFD2982DD}"/>
                </a:ext>
              </a:extLst>
            </p:cNvPr>
            <p:cNvSpPr/>
            <p:nvPr/>
          </p:nvSpPr>
          <p:spPr>
            <a:xfrm>
              <a:off x="6297454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8926;p93">
              <a:extLst>
                <a:ext uri="{FF2B5EF4-FFF2-40B4-BE49-F238E27FC236}">
                  <a16:creationId xmlns:a16="http://schemas.microsoft.com/office/drawing/2014/main" id="{B8741C9A-0CF6-DEDC-CAFF-F473BCEA326C}"/>
                </a:ext>
              </a:extLst>
            </p:cNvPr>
            <p:cNvSpPr/>
            <p:nvPr/>
          </p:nvSpPr>
          <p:spPr>
            <a:xfrm>
              <a:off x="6297454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8927;p93">
              <a:extLst>
                <a:ext uri="{FF2B5EF4-FFF2-40B4-BE49-F238E27FC236}">
                  <a16:creationId xmlns:a16="http://schemas.microsoft.com/office/drawing/2014/main" id="{429D15C2-A2C9-C24B-CF4D-527BC50D5FB1}"/>
                </a:ext>
              </a:extLst>
            </p:cNvPr>
            <p:cNvSpPr/>
            <p:nvPr/>
          </p:nvSpPr>
          <p:spPr>
            <a:xfrm>
              <a:off x="6284140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8928;p93">
              <a:extLst>
                <a:ext uri="{FF2B5EF4-FFF2-40B4-BE49-F238E27FC236}">
                  <a16:creationId xmlns:a16="http://schemas.microsoft.com/office/drawing/2014/main" id="{E6143EBC-B99D-5E07-A059-2D1C9C537E66}"/>
                </a:ext>
              </a:extLst>
            </p:cNvPr>
            <p:cNvSpPr/>
            <p:nvPr/>
          </p:nvSpPr>
          <p:spPr>
            <a:xfrm>
              <a:off x="63499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8929;p93">
              <a:extLst>
                <a:ext uri="{FF2B5EF4-FFF2-40B4-BE49-F238E27FC236}">
                  <a16:creationId xmlns:a16="http://schemas.microsoft.com/office/drawing/2014/main" id="{1E839736-B1FA-CA5E-8EFF-1C3B941FE3FD}"/>
                </a:ext>
              </a:extLst>
            </p:cNvPr>
            <p:cNvSpPr/>
            <p:nvPr/>
          </p:nvSpPr>
          <p:spPr>
            <a:xfrm>
              <a:off x="6303494" y="3546532"/>
              <a:ext cx="40467" cy="104935"/>
            </a:xfrm>
            <a:custGeom>
              <a:avLst/>
              <a:gdLst/>
              <a:ahLst/>
              <a:cxnLst/>
              <a:rect l="l" t="t" r="r" b="b"/>
              <a:pathLst>
                <a:path w="1541" h="3996" extrusionOk="0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8930;p93">
              <a:extLst>
                <a:ext uri="{FF2B5EF4-FFF2-40B4-BE49-F238E27FC236}">
                  <a16:creationId xmlns:a16="http://schemas.microsoft.com/office/drawing/2014/main" id="{9C781F09-11DD-3055-8055-379B87650EA5}"/>
                </a:ext>
              </a:extLst>
            </p:cNvPr>
            <p:cNvSpPr/>
            <p:nvPr/>
          </p:nvSpPr>
          <p:spPr>
            <a:xfrm>
              <a:off x="6320563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8931;p93">
              <a:extLst>
                <a:ext uri="{FF2B5EF4-FFF2-40B4-BE49-F238E27FC236}">
                  <a16:creationId xmlns:a16="http://schemas.microsoft.com/office/drawing/2014/main" id="{6D51E94D-E571-9334-EAD0-65C4B2DAF82D}"/>
                </a:ext>
              </a:extLst>
            </p:cNvPr>
            <p:cNvSpPr/>
            <p:nvPr/>
          </p:nvSpPr>
          <p:spPr>
            <a:xfrm>
              <a:off x="6297454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8932;p93">
              <a:extLst>
                <a:ext uri="{FF2B5EF4-FFF2-40B4-BE49-F238E27FC236}">
                  <a16:creationId xmlns:a16="http://schemas.microsoft.com/office/drawing/2014/main" id="{72A5367D-2E5F-55DA-549E-EB8A92084CCE}"/>
                </a:ext>
              </a:extLst>
            </p:cNvPr>
            <p:cNvSpPr/>
            <p:nvPr/>
          </p:nvSpPr>
          <p:spPr>
            <a:xfrm>
              <a:off x="6297454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8933;p93">
              <a:extLst>
                <a:ext uri="{FF2B5EF4-FFF2-40B4-BE49-F238E27FC236}">
                  <a16:creationId xmlns:a16="http://schemas.microsoft.com/office/drawing/2014/main" id="{D7A66840-61C9-928B-4DBB-B99A05A666C5}"/>
                </a:ext>
              </a:extLst>
            </p:cNvPr>
            <p:cNvSpPr/>
            <p:nvPr/>
          </p:nvSpPr>
          <p:spPr>
            <a:xfrm>
              <a:off x="6415808" y="3533087"/>
              <a:ext cx="26181" cy="26418"/>
            </a:xfrm>
            <a:custGeom>
              <a:avLst/>
              <a:gdLst/>
              <a:ahLst/>
              <a:cxnLst/>
              <a:rect l="l" t="t" r="r" b="b"/>
              <a:pathLst>
                <a:path w="997" h="1006" extrusionOk="0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8934;p93">
              <a:extLst>
                <a:ext uri="{FF2B5EF4-FFF2-40B4-BE49-F238E27FC236}">
                  <a16:creationId xmlns:a16="http://schemas.microsoft.com/office/drawing/2014/main" id="{B3569ADB-A25F-DF8D-041B-915668C26186}"/>
                </a:ext>
              </a:extLst>
            </p:cNvPr>
            <p:cNvSpPr/>
            <p:nvPr/>
          </p:nvSpPr>
          <p:spPr>
            <a:xfrm>
              <a:off x="6414574" y="3533087"/>
              <a:ext cx="28676" cy="19931"/>
            </a:xfrm>
            <a:custGeom>
              <a:avLst/>
              <a:gdLst/>
              <a:ahLst/>
              <a:cxnLst/>
              <a:rect l="l" t="t" r="r" b="b"/>
              <a:pathLst>
                <a:path w="109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8935;p93">
              <a:extLst>
                <a:ext uri="{FF2B5EF4-FFF2-40B4-BE49-F238E27FC236}">
                  <a16:creationId xmlns:a16="http://schemas.microsoft.com/office/drawing/2014/main" id="{0D79EA02-45A9-4F63-72D7-950FBC99218E}"/>
                </a:ext>
              </a:extLst>
            </p:cNvPr>
            <p:cNvSpPr/>
            <p:nvPr/>
          </p:nvSpPr>
          <p:spPr>
            <a:xfrm>
              <a:off x="6389443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8936;p93">
              <a:extLst>
                <a:ext uri="{FF2B5EF4-FFF2-40B4-BE49-F238E27FC236}">
                  <a16:creationId xmlns:a16="http://schemas.microsoft.com/office/drawing/2014/main" id="{40E26387-E026-C198-36CC-E82265DAB006}"/>
                </a:ext>
              </a:extLst>
            </p:cNvPr>
            <p:cNvSpPr/>
            <p:nvPr/>
          </p:nvSpPr>
          <p:spPr>
            <a:xfrm>
              <a:off x="6402494" y="3651441"/>
              <a:ext cx="52809" cy="46034"/>
            </a:xfrm>
            <a:custGeom>
              <a:avLst/>
              <a:gdLst/>
              <a:ahLst/>
              <a:cxnLst/>
              <a:rect l="l" t="t" r="r" b="b"/>
              <a:pathLst>
                <a:path w="201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8937;p93">
              <a:extLst>
                <a:ext uri="{FF2B5EF4-FFF2-40B4-BE49-F238E27FC236}">
                  <a16:creationId xmlns:a16="http://schemas.microsoft.com/office/drawing/2014/main" id="{866944C7-C807-CD64-3DDA-2C858B2734F1}"/>
                </a:ext>
              </a:extLst>
            </p:cNvPr>
            <p:cNvSpPr/>
            <p:nvPr/>
          </p:nvSpPr>
          <p:spPr>
            <a:xfrm>
              <a:off x="6389443" y="3564757"/>
              <a:ext cx="13077" cy="86711"/>
            </a:xfrm>
            <a:custGeom>
              <a:avLst/>
              <a:gdLst/>
              <a:ahLst/>
              <a:cxnLst/>
              <a:rect l="l" t="t" r="r" b="b"/>
              <a:pathLst>
                <a:path w="49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8938;p93">
              <a:extLst>
                <a:ext uri="{FF2B5EF4-FFF2-40B4-BE49-F238E27FC236}">
                  <a16:creationId xmlns:a16="http://schemas.microsoft.com/office/drawing/2014/main" id="{B03F0E01-0CB4-C730-6503-61306531C191}"/>
                </a:ext>
              </a:extLst>
            </p:cNvPr>
            <p:cNvSpPr/>
            <p:nvPr/>
          </p:nvSpPr>
          <p:spPr>
            <a:xfrm>
              <a:off x="6455277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8939;p93">
              <a:extLst>
                <a:ext uri="{FF2B5EF4-FFF2-40B4-BE49-F238E27FC236}">
                  <a16:creationId xmlns:a16="http://schemas.microsoft.com/office/drawing/2014/main" id="{049C9585-283E-9894-846C-293420DD40A9}"/>
                </a:ext>
              </a:extLst>
            </p:cNvPr>
            <p:cNvSpPr/>
            <p:nvPr/>
          </p:nvSpPr>
          <p:spPr>
            <a:xfrm>
              <a:off x="6408797" y="3546270"/>
              <a:ext cx="40230" cy="105198"/>
            </a:xfrm>
            <a:custGeom>
              <a:avLst/>
              <a:gdLst/>
              <a:ahLst/>
              <a:cxnLst/>
              <a:rect l="l" t="t" r="r" b="b"/>
              <a:pathLst>
                <a:path w="1532" h="4006" extrusionOk="0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8940;p93">
              <a:extLst>
                <a:ext uri="{FF2B5EF4-FFF2-40B4-BE49-F238E27FC236}">
                  <a16:creationId xmlns:a16="http://schemas.microsoft.com/office/drawing/2014/main" id="{E538121C-59E2-33EB-AB69-AF70DA683457}"/>
                </a:ext>
              </a:extLst>
            </p:cNvPr>
            <p:cNvSpPr/>
            <p:nvPr/>
          </p:nvSpPr>
          <p:spPr>
            <a:xfrm>
              <a:off x="6425866" y="3664781"/>
              <a:ext cx="6329" cy="32694"/>
            </a:xfrm>
            <a:custGeom>
              <a:avLst/>
              <a:gdLst/>
              <a:ahLst/>
              <a:cxnLst/>
              <a:rect l="l" t="t" r="r" b="b"/>
              <a:pathLst>
                <a:path w="241" h="1245" extrusionOk="0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8941;p93">
              <a:extLst>
                <a:ext uri="{FF2B5EF4-FFF2-40B4-BE49-F238E27FC236}">
                  <a16:creationId xmlns:a16="http://schemas.microsoft.com/office/drawing/2014/main" id="{65843E9F-9615-D34B-E386-D936B4762BFF}"/>
                </a:ext>
              </a:extLst>
            </p:cNvPr>
            <p:cNvSpPr/>
            <p:nvPr/>
          </p:nvSpPr>
          <p:spPr>
            <a:xfrm>
              <a:off x="6402494" y="3480567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8942;p93">
              <a:extLst>
                <a:ext uri="{FF2B5EF4-FFF2-40B4-BE49-F238E27FC236}">
                  <a16:creationId xmlns:a16="http://schemas.microsoft.com/office/drawing/2014/main" id="{3CAA8BEF-06FC-C2F0-A058-3EF61CF32B66}"/>
                </a:ext>
              </a:extLst>
            </p:cNvPr>
            <p:cNvSpPr/>
            <p:nvPr/>
          </p:nvSpPr>
          <p:spPr>
            <a:xfrm>
              <a:off x="640275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8943;p93">
              <a:extLst>
                <a:ext uri="{FF2B5EF4-FFF2-40B4-BE49-F238E27FC236}">
                  <a16:creationId xmlns:a16="http://schemas.microsoft.com/office/drawing/2014/main" id="{41BEBBFD-CE22-9ACF-0375-9D689BFF19C7}"/>
                </a:ext>
              </a:extLst>
            </p:cNvPr>
            <p:cNvSpPr/>
            <p:nvPr/>
          </p:nvSpPr>
          <p:spPr>
            <a:xfrm>
              <a:off x="6402494" y="3480567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8944;p93">
              <a:extLst>
                <a:ext uri="{FF2B5EF4-FFF2-40B4-BE49-F238E27FC236}">
                  <a16:creationId xmlns:a16="http://schemas.microsoft.com/office/drawing/2014/main" id="{C8DE953B-E60D-1D13-175C-00CEDB267786}"/>
                </a:ext>
              </a:extLst>
            </p:cNvPr>
            <p:cNvSpPr/>
            <p:nvPr/>
          </p:nvSpPr>
          <p:spPr>
            <a:xfrm>
              <a:off x="6402757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8945;p93">
              <a:extLst>
                <a:ext uri="{FF2B5EF4-FFF2-40B4-BE49-F238E27FC236}">
                  <a16:creationId xmlns:a16="http://schemas.microsoft.com/office/drawing/2014/main" id="{A09EE329-364C-3F7B-2D91-8AE1BDA74697}"/>
                </a:ext>
              </a:extLst>
            </p:cNvPr>
            <p:cNvSpPr/>
            <p:nvPr/>
          </p:nvSpPr>
          <p:spPr>
            <a:xfrm>
              <a:off x="6520874" y="3533087"/>
              <a:ext cx="26418" cy="26418"/>
            </a:xfrm>
            <a:custGeom>
              <a:avLst/>
              <a:gdLst/>
              <a:ahLst/>
              <a:cxnLst/>
              <a:rect l="l" t="t" r="r" b="b"/>
              <a:pathLst>
                <a:path w="1006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8946;p93">
              <a:extLst>
                <a:ext uri="{FF2B5EF4-FFF2-40B4-BE49-F238E27FC236}">
                  <a16:creationId xmlns:a16="http://schemas.microsoft.com/office/drawing/2014/main" id="{8058343B-54FA-4FF1-4932-ED293B54713F}"/>
                </a:ext>
              </a:extLst>
            </p:cNvPr>
            <p:cNvSpPr/>
            <p:nvPr/>
          </p:nvSpPr>
          <p:spPr>
            <a:xfrm>
              <a:off x="6519614" y="3533087"/>
              <a:ext cx="28939" cy="19931"/>
            </a:xfrm>
            <a:custGeom>
              <a:avLst/>
              <a:gdLst/>
              <a:ahLst/>
              <a:cxnLst/>
              <a:rect l="l" t="t" r="r" b="b"/>
              <a:pathLst>
                <a:path w="110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8947;p93">
              <a:extLst>
                <a:ext uri="{FF2B5EF4-FFF2-40B4-BE49-F238E27FC236}">
                  <a16:creationId xmlns:a16="http://schemas.microsoft.com/office/drawing/2014/main" id="{5FF93EA1-8ED3-2EDD-AAB4-712A61FBBF39}"/>
                </a:ext>
              </a:extLst>
            </p:cNvPr>
            <p:cNvSpPr/>
            <p:nvPr/>
          </p:nvSpPr>
          <p:spPr>
            <a:xfrm>
              <a:off x="6494483" y="3553938"/>
              <a:ext cx="79200" cy="97530"/>
            </a:xfrm>
            <a:custGeom>
              <a:avLst/>
              <a:gdLst/>
              <a:ahLst/>
              <a:cxnLst/>
              <a:rect l="l" t="t" r="r" b="b"/>
              <a:pathLst>
                <a:path w="301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8948;p93">
              <a:extLst>
                <a:ext uri="{FF2B5EF4-FFF2-40B4-BE49-F238E27FC236}">
                  <a16:creationId xmlns:a16="http://schemas.microsoft.com/office/drawing/2014/main" id="{1B647782-FB35-9CA8-6FE1-EB38EC40269A}"/>
                </a:ext>
              </a:extLst>
            </p:cNvPr>
            <p:cNvSpPr/>
            <p:nvPr/>
          </p:nvSpPr>
          <p:spPr>
            <a:xfrm>
              <a:off x="6507797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8949;p93">
              <a:extLst>
                <a:ext uri="{FF2B5EF4-FFF2-40B4-BE49-F238E27FC236}">
                  <a16:creationId xmlns:a16="http://schemas.microsoft.com/office/drawing/2014/main" id="{00A1302A-755B-D9B7-E9DD-01110D9ADFA8}"/>
                </a:ext>
              </a:extLst>
            </p:cNvPr>
            <p:cNvSpPr/>
            <p:nvPr/>
          </p:nvSpPr>
          <p:spPr>
            <a:xfrm>
              <a:off x="6494483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8950;p93">
              <a:extLst>
                <a:ext uri="{FF2B5EF4-FFF2-40B4-BE49-F238E27FC236}">
                  <a16:creationId xmlns:a16="http://schemas.microsoft.com/office/drawing/2014/main" id="{F8CC492E-3D18-7183-2CF2-FB02E7CCE3CB}"/>
                </a:ext>
              </a:extLst>
            </p:cNvPr>
            <p:cNvSpPr/>
            <p:nvPr/>
          </p:nvSpPr>
          <p:spPr>
            <a:xfrm>
              <a:off x="6513837" y="3546532"/>
              <a:ext cx="40493" cy="104935"/>
            </a:xfrm>
            <a:custGeom>
              <a:avLst/>
              <a:gdLst/>
              <a:ahLst/>
              <a:cxnLst/>
              <a:rect l="l" t="t" r="r" b="b"/>
              <a:pathLst>
                <a:path w="1542" h="3996" extrusionOk="0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8951;p93">
              <a:extLst>
                <a:ext uri="{FF2B5EF4-FFF2-40B4-BE49-F238E27FC236}">
                  <a16:creationId xmlns:a16="http://schemas.microsoft.com/office/drawing/2014/main" id="{50E13E98-0ECF-1AAB-2FE8-8100FF41921D}"/>
                </a:ext>
              </a:extLst>
            </p:cNvPr>
            <p:cNvSpPr/>
            <p:nvPr/>
          </p:nvSpPr>
          <p:spPr>
            <a:xfrm>
              <a:off x="6530932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8952;p93">
              <a:extLst>
                <a:ext uri="{FF2B5EF4-FFF2-40B4-BE49-F238E27FC236}">
                  <a16:creationId xmlns:a16="http://schemas.microsoft.com/office/drawing/2014/main" id="{7915590C-F316-F5AD-F6CC-0050A6969524}"/>
                </a:ext>
              </a:extLst>
            </p:cNvPr>
            <p:cNvSpPr/>
            <p:nvPr/>
          </p:nvSpPr>
          <p:spPr>
            <a:xfrm>
              <a:off x="6507797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8953;p93">
              <a:extLst>
                <a:ext uri="{FF2B5EF4-FFF2-40B4-BE49-F238E27FC236}">
                  <a16:creationId xmlns:a16="http://schemas.microsoft.com/office/drawing/2014/main" id="{FA6B3361-7ED1-3459-1893-D54F1D2B5FBD}"/>
                </a:ext>
              </a:extLst>
            </p:cNvPr>
            <p:cNvSpPr/>
            <p:nvPr/>
          </p:nvSpPr>
          <p:spPr>
            <a:xfrm>
              <a:off x="650779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8954;p93">
              <a:extLst>
                <a:ext uri="{FF2B5EF4-FFF2-40B4-BE49-F238E27FC236}">
                  <a16:creationId xmlns:a16="http://schemas.microsoft.com/office/drawing/2014/main" id="{14ADA90F-73FA-3DCB-E8FC-878A25E9B625}"/>
                </a:ext>
              </a:extLst>
            </p:cNvPr>
            <p:cNvSpPr/>
            <p:nvPr/>
          </p:nvSpPr>
          <p:spPr>
            <a:xfrm>
              <a:off x="6507797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8955;p93">
              <a:extLst>
                <a:ext uri="{FF2B5EF4-FFF2-40B4-BE49-F238E27FC236}">
                  <a16:creationId xmlns:a16="http://schemas.microsoft.com/office/drawing/2014/main" id="{F67E45EB-F53C-030D-C1CF-CB88C109933C}"/>
                </a:ext>
              </a:extLst>
            </p:cNvPr>
            <p:cNvSpPr/>
            <p:nvPr/>
          </p:nvSpPr>
          <p:spPr>
            <a:xfrm>
              <a:off x="6507797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" name="TextBox 533">
            <a:extLst>
              <a:ext uri="{FF2B5EF4-FFF2-40B4-BE49-F238E27FC236}">
                <a16:creationId xmlns:a16="http://schemas.microsoft.com/office/drawing/2014/main" id="{71F7B6CE-828D-2333-B6C2-8002028F48B7}"/>
              </a:ext>
            </a:extLst>
          </p:cNvPr>
          <p:cNvSpPr txBox="1"/>
          <p:nvPr/>
        </p:nvSpPr>
        <p:spPr>
          <a:xfrm>
            <a:off x="917457" y="3092062"/>
            <a:ext cx="72864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  <a:latin typeface="Aptos" panose="020B0004020202020204" pitchFamily="34" charset="0"/>
              </a:rPr>
              <a:t>MỤC TIÊU </a:t>
            </a:r>
            <a:r>
              <a:rPr lang="en-US" sz="2000" b="1" dirty="0">
                <a:solidFill>
                  <a:schemeClr val="bg1"/>
                </a:solidFill>
                <a:latin typeface="Aptos" panose="020B0004020202020204" pitchFamily="34" charset="0"/>
              </a:rPr>
              <a:t>CỦA BÁO CÁO NÀY LÀ TỔNG HỢP CÁC ỨNG DỤNG CHÍNH CỦA AI, PHÂN TÍCH LỢI ÍCH VÀ THÁCH THỨC DỰA TRÊN BẰNG CHỨNG KHOA HỌC.</a:t>
            </a:r>
          </a:p>
        </p:txBody>
      </p:sp>
    </p:spTree>
    <p:extLst>
      <p:ext uri="{BB962C8B-B14F-4D97-AF65-F5344CB8AC3E}">
        <p14:creationId xmlns:p14="http://schemas.microsoft.com/office/powerpoint/2010/main" val="3193020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0"/>
          <p:cNvSpPr/>
          <p:nvPr/>
        </p:nvSpPr>
        <p:spPr>
          <a:xfrm>
            <a:off x="3028800" y="315100"/>
            <a:ext cx="2168400" cy="21684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50"/>
          <p:cNvSpPr txBox="1">
            <a:spLocks noGrp="1"/>
          </p:cNvSpPr>
          <p:nvPr>
            <p:ph type="title"/>
          </p:nvPr>
        </p:nvSpPr>
        <p:spPr>
          <a:xfrm>
            <a:off x="1238249" y="2259100"/>
            <a:ext cx="3631475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AI</a:t>
            </a:r>
            <a:r>
              <a:rPr lang="it-IT" dirty="0">
                <a:latin typeface="Bahnschrift SemiBold Condensed" panose="020B0502040204020203" pitchFamily="34" charset="0"/>
              </a:rPr>
              <a:t> TRONG SỨC KHỎE SỐ</a:t>
            </a:r>
            <a:endParaRPr lang="it-IT" dirty="0">
              <a:solidFill>
                <a:schemeClr val="accent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444" name="Google Shape;444;p50"/>
          <p:cNvSpPr txBox="1">
            <a:spLocks noGrp="1"/>
          </p:cNvSpPr>
          <p:nvPr>
            <p:ph type="title" idx="2"/>
          </p:nvPr>
        </p:nvSpPr>
        <p:spPr>
          <a:xfrm>
            <a:off x="3056975" y="539500"/>
            <a:ext cx="18126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46" name="Google Shape;44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197200" y="-3534565"/>
            <a:ext cx="7657249" cy="893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53"/>
          <p:cNvSpPr txBox="1">
            <a:spLocks noGrp="1"/>
          </p:cNvSpPr>
          <p:nvPr>
            <p:ph type="body" idx="1"/>
          </p:nvPr>
        </p:nvSpPr>
        <p:spPr>
          <a:xfrm>
            <a:off x="428487" y="1347750"/>
            <a:ext cx="4719551" cy="20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17500">
              <a:spcBef>
                <a:spcPts val="1600"/>
              </a:spcBef>
              <a:buSzPts val="1400"/>
            </a:pPr>
            <a:r>
              <a:rPr lang="vi-VN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KHẢ NĂNG PHÂN TÍCH</a:t>
            </a:r>
            <a:r>
              <a:rPr lang="en-US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:</a:t>
            </a:r>
            <a:r>
              <a:rPr lang="vi-VN" sz="1600" dirty="0">
                <a:latin typeface="Bahnschrift SemiBold Condensed" panose="020B0502040204020203" pitchFamily="34" charset="0"/>
              </a:rPr>
              <a:t> Xử lý lượng lớn dữ liệu y tế (X-quang, CT, MRI, xét nghiệm, EMR) bằng thuật toán học máy/học sâu.</a:t>
            </a:r>
            <a:endParaRPr lang="en-US" sz="1600" dirty="0">
              <a:latin typeface="Bahnschrift SemiBold Condensed" panose="020B0502040204020203" pitchFamily="34" charset="0"/>
            </a:endParaRPr>
          </a:p>
          <a:p>
            <a:pPr lvl="0" indent="-317500">
              <a:spcBef>
                <a:spcPts val="1600"/>
              </a:spcBef>
              <a:buSzPts val="1400"/>
            </a:pPr>
            <a:r>
              <a:rPr lang="vi-VN" sz="1600" b="1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PHÁT HIỆN SỚM:</a:t>
            </a:r>
            <a:r>
              <a:rPr lang="vi-VN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 </a:t>
            </a:r>
            <a:r>
              <a:rPr lang="vi-VN" sz="1600" dirty="0">
                <a:latin typeface="Bahnschrift SemiBold Condensed" panose="020B0502040204020203" pitchFamily="34" charset="0"/>
              </a:rPr>
              <a:t>Hỗ trợ phát hiện sớm dấu hiệu bất thường, dự đoán nguy cơ diễn tiến bệnh và đề xuất phác đồ điều trị.</a:t>
            </a:r>
            <a:endParaRPr lang="en-US" sz="1600" dirty="0">
              <a:latin typeface="Bahnschrift SemiBold Condensed" panose="020B0502040204020203" pitchFamily="34" charset="0"/>
            </a:endParaRPr>
          </a:p>
          <a:p>
            <a:pPr lvl="0" indent="-317500">
              <a:spcBef>
                <a:spcPts val="1600"/>
              </a:spcBef>
              <a:buSzPts val="1400"/>
            </a:pPr>
            <a:r>
              <a:rPr lang="vi-VN" sz="1600" b="1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VÍ DỤ CỤ THỂ:</a:t>
            </a:r>
            <a:r>
              <a:rPr lang="vi-VN" sz="16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 </a:t>
            </a:r>
            <a:r>
              <a:rPr lang="vi-VN" sz="1600" dirty="0">
                <a:latin typeface="Bahnschrift SemiBold Condensed" panose="020B0502040204020203" pitchFamily="34" charset="0"/>
              </a:rPr>
              <a:t>Trong điều dưỡng, AI giúp dự đoán rủi ro lâm sàng như loét tỳ đè, té ngã, suy giảm chức năng, giúp điều dưỡng phân bổ ưu tiên chăm sóc.</a:t>
            </a:r>
            <a:endParaRPr lang="en-US" sz="1600" dirty="0">
              <a:latin typeface="Bahnschrift SemiBold Condensed" panose="020B0502040204020203" pitchFamily="34" charset="0"/>
            </a:endParaRPr>
          </a:p>
        </p:txBody>
      </p:sp>
      <p:sp>
        <p:nvSpPr>
          <p:cNvPr id="509" name="Google Shape;509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1.1 AI</a:t>
            </a:r>
            <a:r>
              <a:rPr lang="en-US" dirty="0">
                <a:latin typeface="Bahnschrift SemiBold Condensed" panose="020B0502040204020203" pitchFamily="34" charset="0"/>
              </a:rPr>
              <a:t> TRONG </a:t>
            </a:r>
            <a:r>
              <a:rPr lang="en-US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CHẨN ĐOÁN VÀ HỖ TRỢ QUYẾT ĐỊNH </a:t>
            </a:r>
            <a:r>
              <a:rPr lang="en-US" dirty="0">
                <a:latin typeface="Bahnschrift SemiBold Condensed" panose="020B0502040204020203" pitchFamily="34" charset="0"/>
              </a:rPr>
              <a:t>LÂM SÀNG</a:t>
            </a:r>
          </a:p>
        </p:txBody>
      </p:sp>
      <p:pic>
        <p:nvPicPr>
          <p:cNvPr id="510" name="Google Shape;510;p53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12194" r="10124"/>
          <a:stretch>
            <a:fillRect/>
          </a:stretch>
        </p:blipFill>
        <p:spPr>
          <a:xfrm>
            <a:off x="5262648" y="1347750"/>
            <a:ext cx="2859600" cy="2448000"/>
          </a:xfrm>
          <a:prstGeom prst="hexagon">
            <a:avLst>
              <a:gd name="adj" fmla="val 25000"/>
              <a:gd name="vf" fmla="val 115470"/>
            </a:avLst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76"/>
          <p:cNvSpPr txBox="1">
            <a:spLocks noGrp="1"/>
          </p:cNvSpPr>
          <p:nvPr>
            <p:ph type="title"/>
          </p:nvPr>
        </p:nvSpPr>
        <p:spPr>
          <a:xfrm>
            <a:off x="4572000" y="1201125"/>
            <a:ext cx="3221383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Bahnschrift SemiBold Condensed" panose="020B0502040204020203" pitchFamily="34" charset="0"/>
              </a:rPr>
              <a:t>1.2 </a:t>
            </a:r>
            <a:r>
              <a:rPr lang="vi-VN" dirty="0">
                <a:latin typeface="Bahnschrift SemiBold Condensed" panose="020B0502040204020203" pitchFamily="34" charset="0"/>
              </a:rPr>
              <a:t>AI TRONG KHÁM BỆNH TỪ XA &amp; TƯ VẤN</a:t>
            </a:r>
            <a:endParaRPr lang="vi-VN" dirty="0">
              <a:solidFill>
                <a:schemeClr val="dk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376" name="Google Shape;1376;p76"/>
          <p:cNvSpPr/>
          <p:nvPr/>
        </p:nvSpPr>
        <p:spPr>
          <a:xfrm>
            <a:off x="1762594" y="964550"/>
            <a:ext cx="2443787" cy="3315361"/>
          </a:xfrm>
          <a:custGeom>
            <a:avLst/>
            <a:gdLst/>
            <a:ahLst/>
            <a:cxnLst/>
            <a:rect l="l" t="t" r="r" b="b"/>
            <a:pathLst>
              <a:path w="70249" h="95461" extrusionOk="0">
                <a:moveTo>
                  <a:pt x="35124" y="3590"/>
                </a:moveTo>
                <a:lnTo>
                  <a:pt x="35466" y="3675"/>
                </a:lnTo>
                <a:lnTo>
                  <a:pt x="35723" y="3846"/>
                </a:lnTo>
                <a:lnTo>
                  <a:pt x="35894" y="4103"/>
                </a:lnTo>
                <a:lnTo>
                  <a:pt x="35979" y="4444"/>
                </a:lnTo>
                <a:lnTo>
                  <a:pt x="35894" y="4786"/>
                </a:lnTo>
                <a:lnTo>
                  <a:pt x="35723" y="5043"/>
                </a:lnTo>
                <a:lnTo>
                  <a:pt x="35466" y="5299"/>
                </a:lnTo>
                <a:lnTo>
                  <a:pt x="34783" y="5299"/>
                </a:lnTo>
                <a:lnTo>
                  <a:pt x="34526" y="5043"/>
                </a:lnTo>
                <a:lnTo>
                  <a:pt x="34355" y="4786"/>
                </a:lnTo>
                <a:lnTo>
                  <a:pt x="34270" y="4444"/>
                </a:lnTo>
                <a:lnTo>
                  <a:pt x="34355" y="4103"/>
                </a:lnTo>
                <a:lnTo>
                  <a:pt x="34526" y="3846"/>
                </a:lnTo>
                <a:lnTo>
                  <a:pt x="34783" y="3675"/>
                </a:lnTo>
                <a:lnTo>
                  <a:pt x="35124" y="3590"/>
                </a:lnTo>
                <a:close/>
                <a:moveTo>
                  <a:pt x="64950" y="8547"/>
                </a:moveTo>
                <a:lnTo>
                  <a:pt x="64950" y="86914"/>
                </a:lnTo>
                <a:lnTo>
                  <a:pt x="5299" y="86914"/>
                </a:lnTo>
                <a:lnTo>
                  <a:pt x="5299" y="8547"/>
                </a:lnTo>
                <a:close/>
                <a:moveTo>
                  <a:pt x="35552" y="89307"/>
                </a:moveTo>
                <a:lnTo>
                  <a:pt x="35894" y="89478"/>
                </a:lnTo>
                <a:lnTo>
                  <a:pt x="36235" y="89649"/>
                </a:lnTo>
                <a:lnTo>
                  <a:pt x="36492" y="89905"/>
                </a:lnTo>
                <a:lnTo>
                  <a:pt x="36748" y="90162"/>
                </a:lnTo>
                <a:lnTo>
                  <a:pt x="36919" y="90504"/>
                </a:lnTo>
                <a:lnTo>
                  <a:pt x="37005" y="90845"/>
                </a:lnTo>
                <a:lnTo>
                  <a:pt x="37090" y="91273"/>
                </a:lnTo>
                <a:lnTo>
                  <a:pt x="37005" y="91615"/>
                </a:lnTo>
                <a:lnTo>
                  <a:pt x="36919" y="92042"/>
                </a:lnTo>
                <a:lnTo>
                  <a:pt x="36748" y="92384"/>
                </a:lnTo>
                <a:lnTo>
                  <a:pt x="36492" y="92640"/>
                </a:lnTo>
                <a:lnTo>
                  <a:pt x="36235" y="92896"/>
                </a:lnTo>
                <a:lnTo>
                  <a:pt x="35894" y="93067"/>
                </a:lnTo>
                <a:lnTo>
                  <a:pt x="35552" y="93153"/>
                </a:lnTo>
                <a:lnTo>
                  <a:pt x="35124" y="93238"/>
                </a:lnTo>
                <a:lnTo>
                  <a:pt x="34697" y="93153"/>
                </a:lnTo>
                <a:lnTo>
                  <a:pt x="34355" y="93067"/>
                </a:lnTo>
                <a:lnTo>
                  <a:pt x="34013" y="92896"/>
                </a:lnTo>
                <a:lnTo>
                  <a:pt x="33757" y="92640"/>
                </a:lnTo>
                <a:lnTo>
                  <a:pt x="33501" y="92384"/>
                </a:lnTo>
                <a:lnTo>
                  <a:pt x="33330" y="92042"/>
                </a:lnTo>
                <a:lnTo>
                  <a:pt x="33244" y="91615"/>
                </a:lnTo>
                <a:lnTo>
                  <a:pt x="33159" y="91273"/>
                </a:lnTo>
                <a:lnTo>
                  <a:pt x="33244" y="90845"/>
                </a:lnTo>
                <a:lnTo>
                  <a:pt x="33330" y="90504"/>
                </a:lnTo>
                <a:lnTo>
                  <a:pt x="33501" y="90162"/>
                </a:lnTo>
                <a:lnTo>
                  <a:pt x="33757" y="89905"/>
                </a:lnTo>
                <a:lnTo>
                  <a:pt x="34013" y="89649"/>
                </a:lnTo>
                <a:lnTo>
                  <a:pt x="34355" y="89478"/>
                </a:lnTo>
                <a:lnTo>
                  <a:pt x="34697" y="89307"/>
                </a:lnTo>
                <a:close/>
                <a:moveTo>
                  <a:pt x="3333" y="0"/>
                </a:moveTo>
                <a:lnTo>
                  <a:pt x="2649" y="86"/>
                </a:lnTo>
                <a:lnTo>
                  <a:pt x="2051" y="257"/>
                </a:lnTo>
                <a:lnTo>
                  <a:pt x="1453" y="599"/>
                </a:lnTo>
                <a:lnTo>
                  <a:pt x="1026" y="1026"/>
                </a:lnTo>
                <a:lnTo>
                  <a:pt x="598" y="1453"/>
                </a:lnTo>
                <a:lnTo>
                  <a:pt x="256" y="2052"/>
                </a:lnTo>
                <a:lnTo>
                  <a:pt x="85" y="2650"/>
                </a:lnTo>
                <a:lnTo>
                  <a:pt x="0" y="3333"/>
                </a:lnTo>
                <a:lnTo>
                  <a:pt x="0" y="92213"/>
                </a:lnTo>
                <a:lnTo>
                  <a:pt x="85" y="92811"/>
                </a:lnTo>
                <a:lnTo>
                  <a:pt x="256" y="93495"/>
                </a:lnTo>
                <a:lnTo>
                  <a:pt x="598" y="94007"/>
                </a:lnTo>
                <a:lnTo>
                  <a:pt x="1026" y="94520"/>
                </a:lnTo>
                <a:lnTo>
                  <a:pt x="1453" y="94862"/>
                </a:lnTo>
                <a:lnTo>
                  <a:pt x="2051" y="95204"/>
                </a:lnTo>
                <a:lnTo>
                  <a:pt x="2649" y="95375"/>
                </a:lnTo>
                <a:lnTo>
                  <a:pt x="3333" y="95460"/>
                </a:lnTo>
                <a:lnTo>
                  <a:pt x="66916" y="95460"/>
                </a:lnTo>
                <a:lnTo>
                  <a:pt x="67600" y="95375"/>
                </a:lnTo>
                <a:lnTo>
                  <a:pt x="68198" y="95204"/>
                </a:lnTo>
                <a:lnTo>
                  <a:pt x="68796" y="94862"/>
                </a:lnTo>
                <a:lnTo>
                  <a:pt x="69309" y="94520"/>
                </a:lnTo>
                <a:lnTo>
                  <a:pt x="69651" y="94007"/>
                </a:lnTo>
                <a:lnTo>
                  <a:pt x="69992" y="93495"/>
                </a:lnTo>
                <a:lnTo>
                  <a:pt x="70163" y="92811"/>
                </a:lnTo>
                <a:lnTo>
                  <a:pt x="70249" y="92213"/>
                </a:lnTo>
                <a:lnTo>
                  <a:pt x="70249" y="3333"/>
                </a:lnTo>
                <a:lnTo>
                  <a:pt x="70163" y="2650"/>
                </a:lnTo>
                <a:lnTo>
                  <a:pt x="69992" y="2052"/>
                </a:lnTo>
                <a:lnTo>
                  <a:pt x="69651" y="1453"/>
                </a:lnTo>
                <a:lnTo>
                  <a:pt x="69309" y="1026"/>
                </a:lnTo>
                <a:lnTo>
                  <a:pt x="68796" y="599"/>
                </a:lnTo>
                <a:lnTo>
                  <a:pt x="68198" y="257"/>
                </a:lnTo>
                <a:lnTo>
                  <a:pt x="67600" y="86"/>
                </a:lnTo>
                <a:lnTo>
                  <a:pt x="66916" y="0"/>
                </a:lnTo>
                <a:close/>
              </a:path>
            </a:pathLst>
          </a:custGeom>
          <a:solidFill>
            <a:srgbClr val="00AB8D">
              <a:alpha val="32139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7" name="Google Shape;1377;p76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19657" r="35263"/>
          <a:stretch>
            <a:fillRect/>
          </a:stretch>
        </p:blipFill>
        <p:spPr>
          <a:xfrm>
            <a:off x="1810600" y="1201125"/>
            <a:ext cx="2347802" cy="2801915"/>
          </a:xfrm>
          <a:prstGeom prst="rect">
            <a:avLst/>
          </a:prstGeom>
        </p:spPr>
      </p:pic>
      <p:pic>
        <p:nvPicPr>
          <p:cNvPr id="1378" name="Google Shape;1378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 flipH="1">
            <a:off x="6125792" y="3578092"/>
            <a:ext cx="4916876" cy="363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9" name="Google Shape;1379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700000">
            <a:off x="5304159" y="-2127885"/>
            <a:ext cx="4916876" cy="36372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2ACFA9F-C95A-A62C-87BE-BFC056B36C9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286551" y="2079977"/>
            <a:ext cx="4498507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LINH HOẠT, LIỀN MẠCH: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AI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quản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lý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bệnh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mãn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tính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từ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xa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giữa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bác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sĩ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và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bệnh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nhân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qua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phân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tích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dữ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liệu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liên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tục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SemiBold 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TRIAGE VÀ GIẢM TẢI: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Chatbot y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tế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sàng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lọc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triệu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chứng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gợi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ý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chăm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sóc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ban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đầu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giúp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giảm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tải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cho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bác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sĩ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.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hnschrift SemiBold Condensed" panose="020B0502040204020203" pitchFamily="34" charset="0"/>
            </a:endParaRP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LỢI ÍCH CHO BỆNH NHÂN: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Tăng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sự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tin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tưởng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do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được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hỗ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trợ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nhanh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chóng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tiện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lợi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ít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phải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chờ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đợi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so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với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khám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trực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tiếp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 SemiBold Condensed" panose="020B0502040204020203" pitchFamily="34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7"/>
          <p:cNvSpPr/>
          <p:nvPr/>
        </p:nvSpPr>
        <p:spPr>
          <a:xfrm>
            <a:off x="510288" y="116690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47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10288" y="2733675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47"/>
          <p:cNvSpPr/>
          <p:nvPr/>
        </p:nvSpPr>
        <p:spPr>
          <a:xfrm>
            <a:off x="4445713" y="116690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47"/>
          <p:cNvSpPr txBox="1">
            <a:spLocks noGrp="1"/>
          </p:cNvSpPr>
          <p:nvPr>
            <p:ph type="title" idx="15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Bahnschrift SemiBold Condensed" panose="020B0502040204020203" pitchFamily="34" charset="0"/>
              </a:rPr>
              <a:t>1.3 AI TRONG THIẾT BỊ ĐEO VÀ THEO DÕI CÁ NHÂN</a:t>
            </a:r>
            <a:endParaRPr dirty="0">
              <a:latin typeface="Bahnschrift SemiBold Condensed" panose="020B0502040204020203" pitchFamily="34" charset="0"/>
            </a:endParaRPr>
          </a:p>
        </p:txBody>
      </p:sp>
      <p:sp>
        <p:nvSpPr>
          <p:cNvPr id="410" name="Google Shape;410;p47"/>
          <p:cNvSpPr txBox="1">
            <a:spLocks noGrp="1"/>
          </p:cNvSpPr>
          <p:nvPr>
            <p:ph type="title"/>
          </p:nvPr>
        </p:nvSpPr>
        <p:spPr>
          <a:xfrm flipH="1">
            <a:off x="775488" y="1636400"/>
            <a:ext cx="8598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11" name="Google Shape;411;p47"/>
          <p:cNvSpPr txBox="1">
            <a:spLocks noGrp="1"/>
          </p:cNvSpPr>
          <p:nvPr>
            <p:ph type="subTitle" idx="1"/>
          </p:nvPr>
        </p:nvSpPr>
        <p:spPr>
          <a:xfrm flipH="1">
            <a:off x="1880111" y="1716275"/>
            <a:ext cx="25827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THU THẬP DỮ LIỆU</a:t>
            </a:r>
          </a:p>
        </p:txBody>
      </p:sp>
      <p:sp>
        <p:nvSpPr>
          <p:cNvPr id="412" name="Google Shape;412;p47"/>
          <p:cNvSpPr txBox="1">
            <a:spLocks noGrp="1"/>
          </p:cNvSpPr>
          <p:nvPr>
            <p:ph type="subTitle" idx="2"/>
          </p:nvPr>
        </p:nvSpPr>
        <p:spPr>
          <a:xfrm flipH="1">
            <a:off x="1880113" y="2039873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>
                <a:latin typeface="Bahnschrift SemiBold Condensed" panose="020B0502040204020203" pitchFamily="34" charset="0"/>
              </a:rPr>
              <a:t>Theo </a:t>
            </a:r>
            <a:r>
              <a:rPr lang="en-US" dirty="0" err="1">
                <a:latin typeface="Bahnschrift SemiBold Condensed" panose="020B0502040204020203" pitchFamily="34" charset="0"/>
              </a:rPr>
              <a:t>dõi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nhịp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tim</a:t>
            </a:r>
            <a:r>
              <a:rPr lang="en-US" dirty="0">
                <a:latin typeface="Bahnschrift SemiBold Condensed" panose="020B0502040204020203" pitchFamily="34" charset="0"/>
              </a:rPr>
              <a:t>, oxy </a:t>
            </a:r>
            <a:r>
              <a:rPr lang="en-US" dirty="0" err="1">
                <a:latin typeface="Bahnschrift SemiBold Condensed" panose="020B0502040204020203" pitchFamily="34" charset="0"/>
              </a:rPr>
              <a:t>máu</a:t>
            </a:r>
            <a:r>
              <a:rPr lang="en-US" dirty="0">
                <a:latin typeface="Bahnschrift SemiBold Condensed" panose="020B0502040204020203" pitchFamily="34" charset="0"/>
              </a:rPr>
              <a:t>, </a:t>
            </a:r>
            <a:r>
              <a:rPr lang="en-US" dirty="0" err="1">
                <a:latin typeface="Bahnschrift SemiBold Condensed" panose="020B0502040204020203" pitchFamily="34" charset="0"/>
              </a:rPr>
              <a:t>giấc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ngủ</a:t>
            </a:r>
            <a:r>
              <a:rPr lang="en-US" dirty="0">
                <a:latin typeface="Bahnschrift SemiBold Condensed" panose="020B0502040204020203" pitchFamily="34" charset="0"/>
              </a:rPr>
              <a:t>, </a:t>
            </a:r>
            <a:r>
              <a:rPr lang="en-US" dirty="0" err="1">
                <a:latin typeface="Bahnschrift SemiBold Condensed" panose="020B0502040204020203" pitchFamily="34" charset="0"/>
              </a:rPr>
              <a:t>hoạt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động</a:t>
            </a:r>
            <a:r>
              <a:rPr lang="en-US" dirty="0">
                <a:latin typeface="Bahnschrift SemiBold Condensed" panose="020B0502040204020203" pitchFamily="34" charset="0"/>
              </a:rPr>
              <a:t>, </a:t>
            </a:r>
            <a:r>
              <a:rPr lang="en-US" dirty="0" err="1">
                <a:latin typeface="Bahnschrift SemiBold Condensed" panose="020B0502040204020203" pitchFamily="34" charset="0"/>
              </a:rPr>
              <a:t>trạng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thái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tinh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thần</a:t>
            </a:r>
            <a:r>
              <a:rPr lang="en-US" dirty="0">
                <a:latin typeface="Bahnschrift SemiBold Condensed" panose="020B0502040204020203" pitchFamily="34" charset="0"/>
              </a:rPr>
              <a:t> qua </a:t>
            </a:r>
            <a:r>
              <a:rPr lang="en-US" dirty="0" err="1">
                <a:latin typeface="Bahnschrift SemiBold Condensed" panose="020B0502040204020203" pitchFamily="34" charset="0"/>
              </a:rPr>
              <a:t>cảm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biến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sinh</a:t>
            </a:r>
            <a:r>
              <a:rPr lang="en-US" dirty="0"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latin typeface="Bahnschrift SemiBold Condensed" panose="020B0502040204020203" pitchFamily="34" charset="0"/>
              </a:rPr>
              <a:t>học</a:t>
            </a:r>
            <a:r>
              <a:rPr lang="en-US" dirty="0">
                <a:latin typeface="Bahnschrift SemiBold Condensed" panose="020B0502040204020203" pitchFamily="34" charset="0"/>
              </a:rPr>
              <a:t>.</a:t>
            </a:r>
            <a:endParaRPr dirty="0">
              <a:latin typeface="Bahnschrift SemiBold Condensed" panose="020B0502040204020203" pitchFamily="34" charset="0"/>
            </a:endParaRPr>
          </a:p>
        </p:txBody>
      </p:sp>
      <p:sp>
        <p:nvSpPr>
          <p:cNvPr id="413" name="Google Shape;413;p47"/>
          <p:cNvSpPr txBox="1">
            <a:spLocks noGrp="1" noRot="1" noMove="1" noResize="1" noEditPoints="1" noAdjustHandles="1" noChangeArrowheads="1" noChangeShapeType="1"/>
          </p:cNvSpPr>
          <p:nvPr>
            <p:ph type="title" idx="3"/>
          </p:nvPr>
        </p:nvSpPr>
        <p:spPr>
          <a:xfrm flipH="1">
            <a:off x="775488" y="3163275"/>
            <a:ext cx="8598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14" name="Google Shape;414;p47"/>
          <p:cNvSpPr txBox="1">
            <a:spLocks noGrp="1" noRot="1" noMove="1" noResize="1" noEditPoints="1" noAdjustHandles="1" noChangeArrowheads="1" noChangeShapeType="1"/>
          </p:cNvSpPr>
          <p:nvPr>
            <p:ph type="subTitle" idx="4"/>
          </p:nvPr>
        </p:nvSpPr>
        <p:spPr>
          <a:xfrm flipH="1">
            <a:off x="1880111" y="3243078"/>
            <a:ext cx="25827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Y TẾ DỰ PHÒNG</a:t>
            </a:r>
          </a:p>
        </p:txBody>
      </p:sp>
      <p:sp>
        <p:nvSpPr>
          <p:cNvPr id="415" name="Google Shape;415;p47"/>
          <p:cNvSpPr txBox="1">
            <a:spLocks noGrp="1"/>
          </p:cNvSpPr>
          <p:nvPr>
            <p:ph type="subTitle" idx="5"/>
          </p:nvPr>
        </p:nvSpPr>
        <p:spPr>
          <a:xfrm flipH="1">
            <a:off x="1880113" y="3549028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Bahnschrift SemiBold Condensed" panose="020B0502040204020203" pitchFamily="34" charset="0"/>
              </a:rPr>
              <a:t>Thúc đẩy xu hướng "y tế dự phòng" – ngăn ngừa bệnh trước khi bệnh xuất hiện.</a:t>
            </a:r>
            <a:endParaRPr dirty="0">
              <a:latin typeface="Bahnschrift SemiBold Condensed" panose="020B0502040204020203" pitchFamily="34" charset="0"/>
            </a:endParaRPr>
          </a:p>
        </p:txBody>
      </p:sp>
      <p:sp>
        <p:nvSpPr>
          <p:cNvPr id="416" name="Google Shape;416;p47"/>
          <p:cNvSpPr txBox="1">
            <a:spLocks noGrp="1"/>
          </p:cNvSpPr>
          <p:nvPr>
            <p:ph type="title" idx="6"/>
          </p:nvPr>
        </p:nvSpPr>
        <p:spPr>
          <a:xfrm>
            <a:off x="4710913" y="1636400"/>
            <a:ext cx="8598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7" name="Google Shape;417;p47"/>
          <p:cNvSpPr txBox="1">
            <a:spLocks noGrp="1"/>
          </p:cNvSpPr>
          <p:nvPr>
            <p:ph type="subTitle" idx="7"/>
          </p:nvPr>
        </p:nvSpPr>
        <p:spPr>
          <a:xfrm>
            <a:off x="5719788" y="1716275"/>
            <a:ext cx="25827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CẢNH BÁO SỚM</a:t>
            </a:r>
          </a:p>
        </p:txBody>
      </p:sp>
      <p:sp>
        <p:nvSpPr>
          <p:cNvPr id="418" name="Google Shape;418;p47"/>
          <p:cNvSpPr txBox="1">
            <a:spLocks noGrp="1"/>
          </p:cNvSpPr>
          <p:nvPr>
            <p:ph type="subTitle" idx="8"/>
          </p:nvPr>
        </p:nvSpPr>
        <p:spPr>
          <a:xfrm>
            <a:off x="5719788" y="2039883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vi-VN" dirty="0">
                <a:latin typeface="Bahnschrift SemiBold Condensed" panose="020B0502040204020203" pitchFamily="34" charset="0"/>
              </a:rPr>
              <a:t>AI xử lý dữ liệu để nhận diện dấu hiệu bất thường, cảnh báo sớm nguy cơ rối loạn nhịp tim hoặc căng thẳng kéo dài.</a:t>
            </a:r>
            <a:endParaRPr dirty="0">
              <a:latin typeface="Bahnschrift SemiBold Condensed" panose="020B0502040204020203" pitchFamily="34" charset="0"/>
            </a:endParaRPr>
          </a:p>
        </p:txBody>
      </p:sp>
      <p:pic>
        <p:nvPicPr>
          <p:cNvPr id="9" name="Picture 8" descr="A person wearing a smart watch&#10;&#10;AI-generated content may be incorrect.">
            <a:extLst>
              <a:ext uri="{FF2B5EF4-FFF2-40B4-BE49-F238E27FC236}">
                <a16:creationId xmlns:a16="http://schemas.microsoft.com/office/drawing/2014/main" id="{E263B900-E522-7433-DB2A-EF6118BF8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5243" y="3106475"/>
            <a:ext cx="3141261" cy="173168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73"/>
          <p:cNvSpPr txBox="1"/>
          <p:nvPr/>
        </p:nvSpPr>
        <p:spPr>
          <a:xfrm>
            <a:off x="452438" y="1851071"/>
            <a:ext cx="2419301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en-US" sz="18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GIẢM GÁNH NẶNG HÀNH CHÍNH</a:t>
            </a:r>
            <a:endParaRPr lang="en-US" sz="1800" dirty="0">
              <a:solidFill>
                <a:schemeClr val="accent1"/>
              </a:solidFill>
              <a:latin typeface="Bahnschrift SemiBold Condensed" panose="020B0502040204020203" pitchFamily="34" charset="0"/>
              <a:ea typeface="Aldrich"/>
              <a:cs typeface="Aldrich"/>
              <a:sym typeface="Aldrich"/>
            </a:endParaRPr>
          </a:p>
        </p:txBody>
      </p:sp>
      <p:sp>
        <p:nvSpPr>
          <p:cNvPr id="1317" name="Google Shape;1317;p73"/>
          <p:cNvSpPr txBox="1"/>
          <p:nvPr/>
        </p:nvSpPr>
        <p:spPr>
          <a:xfrm>
            <a:off x="419602" y="2155187"/>
            <a:ext cx="2452136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vi-V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AI tự động hóa phân loại, tổng hợp và rút trích thông tin quan trọng từ Hồ sơ Bệnh án Điện tử (EMR).</a:t>
            </a:r>
            <a:endParaRPr dirty="0">
              <a:solidFill>
                <a:schemeClr val="bg1"/>
              </a:solidFill>
              <a:latin typeface="Bahnschrift SemiBold Condensed" panose="020B0502040204020203" pitchFamily="34" charset="0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318" name="Google Shape;1318;p73"/>
          <p:cNvSpPr txBox="1"/>
          <p:nvPr/>
        </p:nvSpPr>
        <p:spPr>
          <a:xfrm>
            <a:off x="698539" y="3334287"/>
            <a:ext cx="21732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en-US" sz="18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THÁCH THỨC</a:t>
            </a:r>
            <a:endParaRPr lang="en-US" sz="1800" dirty="0">
              <a:solidFill>
                <a:schemeClr val="accent1"/>
              </a:solidFill>
              <a:latin typeface="Bahnschrift SemiBold Condensed" panose="020B0502040204020203" pitchFamily="34" charset="0"/>
              <a:ea typeface="Aldrich"/>
              <a:cs typeface="Aldrich"/>
              <a:sym typeface="Aldrich"/>
            </a:endParaRPr>
          </a:p>
        </p:txBody>
      </p:sp>
      <p:sp>
        <p:nvSpPr>
          <p:cNvPr id="1319" name="Google Shape;1319;p73"/>
          <p:cNvSpPr txBox="1"/>
          <p:nvPr/>
        </p:nvSpPr>
        <p:spPr>
          <a:xfrm>
            <a:off x="285750" y="3640237"/>
            <a:ext cx="2585988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vi-V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Nếu lạm dụng, có thể làm suy giảm sự tin tưởng và kết nối cảm xúc giữa bệnh nhân và bác sĩ. Cần triển khai cân bằng.</a:t>
            </a:r>
            <a:endParaRPr dirty="0">
              <a:solidFill>
                <a:schemeClr val="bg1"/>
              </a:solidFill>
              <a:latin typeface="Bahnschrift SemiBold Condensed" panose="020B0502040204020203" pitchFamily="34" charset="0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320" name="Google Shape;1320;p73"/>
          <p:cNvSpPr txBox="1">
            <a:spLocks noGrp="1"/>
          </p:cNvSpPr>
          <p:nvPr>
            <p:ph type="title"/>
          </p:nvPr>
        </p:nvSpPr>
        <p:spPr>
          <a:xfrm>
            <a:off x="527694" y="53933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Bahnschrift SemiBold Condensed" panose="020B0502040204020203" pitchFamily="34" charset="0"/>
              </a:rPr>
              <a:t>1.4 </a:t>
            </a:r>
            <a:r>
              <a:rPr lang="vi-VN" dirty="0">
                <a:latin typeface="Bahnschrift SemiBold Condensed" panose="020B0502040204020203" pitchFamily="34" charset="0"/>
              </a:rPr>
              <a:t>AI TRONG EMR VÀ TƯƠNG TÁC BÁC SĨ – BỆNH NHÂN</a:t>
            </a:r>
          </a:p>
        </p:txBody>
      </p:sp>
      <p:sp>
        <p:nvSpPr>
          <p:cNvPr id="1321" name="Google Shape;1321;p73"/>
          <p:cNvSpPr txBox="1"/>
          <p:nvPr/>
        </p:nvSpPr>
        <p:spPr>
          <a:xfrm>
            <a:off x="6257575" y="1876196"/>
            <a:ext cx="21732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1800" dirty="0">
                <a:solidFill>
                  <a:schemeClr val="accent1"/>
                </a:solidFill>
                <a:latin typeface="Bahnschrift SemiBold Condensed" panose="020B0502040204020203" pitchFamily="34" charset="0"/>
              </a:rPr>
              <a:t>CÁ NHÂN HÓA ĐIỀU TRỊ</a:t>
            </a:r>
            <a:endParaRPr lang="pt-BR" sz="1800" dirty="0">
              <a:solidFill>
                <a:schemeClr val="accent1"/>
              </a:solidFill>
              <a:latin typeface="Bahnschrift SemiBold Condensed" panose="020B0502040204020203" pitchFamily="34" charset="0"/>
              <a:ea typeface="Aldrich"/>
              <a:cs typeface="Aldrich"/>
              <a:sym typeface="Aldrich"/>
            </a:endParaRPr>
          </a:p>
        </p:txBody>
      </p:sp>
      <p:sp>
        <p:nvSpPr>
          <p:cNvPr id="1322" name="Google Shape;1322;p73"/>
          <p:cNvSpPr txBox="1"/>
          <p:nvPr/>
        </p:nvSpPr>
        <p:spPr>
          <a:xfrm>
            <a:off x="6257575" y="2180312"/>
            <a:ext cx="2173200" cy="5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AI giúp cá nhân hóa điều trị nhờ khả năng phân tích dữ liệu chi tiết, tăng chất lượng tư vấn.</a:t>
            </a:r>
            <a:endParaRPr dirty="0">
              <a:solidFill>
                <a:schemeClr val="bg1"/>
              </a:solidFill>
              <a:latin typeface="Bahnschrift SemiBold Condensed" panose="020B0502040204020203" pitchFamily="34" charset="0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1325" name="Google Shape;1325;p73"/>
          <p:cNvSpPr/>
          <p:nvPr/>
        </p:nvSpPr>
        <p:spPr>
          <a:xfrm>
            <a:off x="2904575" y="1473825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rgbClr val="00AB8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73"/>
          <p:cNvSpPr/>
          <p:nvPr/>
        </p:nvSpPr>
        <p:spPr>
          <a:xfrm>
            <a:off x="4867375" y="1473825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rgbClr val="00AB8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73"/>
          <p:cNvSpPr/>
          <p:nvPr/>
        </p:nvSpPr>
        <p:spPr>
          <a:xfrm>
            <a:off x="2888163" y="2991625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rgbClr val="00AB8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73"/>
          <p:cNvSpPr txBox="1"/>
          <p:nvPr/>
        </p:nvSpPr>
        <p:spPr>
          <a:xfrm flipH="1">
            <a:off x="3169772" y="1943313"/>
            <a:ext cx="859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>
                <a:solidFill>
                  <a:srgbClr val="FFFFFF"/>
                </a:solidFill>
                <a:latin typeface="Aldrich"/>
                <a:ea typeface="Aldrich"/>
                <a:cs typeface="Aldrich"/>
                <a:sym typeface="Aldrich"/>
              </a:rPr>
              <a:t>01</a:t>
            </a:r>
            <a:endParaRPr sz="3500" b="1" dirty="0">
              <a:solidFill>
                <a:srgbClr val="FFFFFF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1330" name="Google Shape;1330;p73"/>
          <p:cNvSpPr txBox="1"/>
          <p:nvPr/>
        </p:nvSpPr>
        <p:spPr>
          <a:xfrm flipH="1">
            <a:off x="5132572" y="1943313"/>
            <a:ext cx="859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>
                <a:solidFill>
                  <a:srgbClr val="FFFFFF"/>
                </a:solidFill>
                <a:latin typeface="Aldrich"/>
                <a:ea typeface="Aldrich"/>
                <a:cs typeface="Aldrich"/>
                <a:sym typeface="Aldrich"/>
              </a:rPr>
              <a:t>02</a:t>
            </a:r>
            <a:endParaRPr sz="3500" b="1" dirty="0">
              <a:solidFill>
                <a:srgbClr val="FFFFFF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1331" name="Google Shape;1331;p73"/>
          <p:cNvSpPr txBox="1"/>
          <p:nvPr/>
        </p:nvSpPr>
        <p:spPr>
          <a:xfrm flipH="1">
            <a:off x="3153359" y="3461113"/>
            <a:ext cx="859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>
                <a:solidFill>
                  <a:srgbClr val="FFFFFF"/>
                </a:solidFill>
                <a:latin typeface="Aldrich"/>
                <a:ea typeface="Aldrich"/>
                <a:cs typeface="Aldrich"/>
                <a:sym typeface="Aldrich"/>
              </a:rPr>
              <a:t>03</a:t>
            </a:r>
            <a:endParaRPr sz="3500" b="1" dirty="0">
              <a:solidFill>
                <a:srgbClr val="FFFFFF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cxnSp>
        <p:nvCxnSpPr>
          <p:cNvPr id="1333" name="Google Shape;1333;p73"/>
          <p:cNvCxnSpPr>
            <a:cxnSpLocks/>
            <a:stCxn id="1329" idx="1"/>
            <a:endCxn id="1330" idx="3"/>
          </p:cNvCxnSpPr>
          <p:nvPr/>
        </p:nvCxnSpPr>
        <p:spPr>
          <a:xfrm>
            <a:off x="4029572" y="2168913"/>
            <a:ext cx="1103100" cy="600"/>
          </a:xfrm>
          <a:prstGeom prst="bentConnector3">
            <a:avLst>
              <a:gd name="adj1" fmla="val 49995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4" name="Google Shape;1334;p73"/>
          <p:cNvCxnSpPr>
            <a:endCxn id="1327" idx="1"/>
          </p:cNvCxnSpPr>
          <p:nvPr/>
        </p:nvCxnSpPr>
        <p:spPr>
          <a:xfrm flipH="1">
            <a:off x="3944471" y="2530216"/>
            <a:ext cx="1256700" cy="795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36" name="Google Shape;1336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7203147" y="-267850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erson in a lab coat&#10;&#10;AI-generated content may be incorrect.">
            <a:extLst>
              <a:ext uri="{FF2B5EF4-FFF2-40B4-BE49-F238E27FC236}">
                <a16:creationId xmlns:a16="http://schemas.microsoft.com/office/drawing/2014/main" id="{6C149C33-DF7A-9475-6012-3E74E02821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731" y="3170707"/>
            <a:ext cx="3232738" cy="18184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14637A0-2145-58F6-123C-98C4B85DE70E}"/>
              </a:ext>
            </a:extLst>
          </p:cNvPr>
          <p:cNvSpPr/>
          <p:nvPr/>
        </p:nvSpPr>
        <p:spPr>
          <a:xfrm>
            <a:off x="4968480" y="2180897"/>
            <a:ext cx="2558144" cy="167809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206C1B3-DD4E-7B48-B5DE-965FC046FA24}"/>
              </a:ext>
            </a:extLst>
          </p:cNvPr>
          <p:cNvSpPr/>
          <p:nvPr/>
        </p:nvSpPr>
        <p:spPr>
          <a:xfrm>
            <a:off x="1618855" y="2180897"/>
            <a:ext cx="2558144" cy="1678090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50" name="Google Shape;75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81114" y="-1922639"/>
            <a:ext cx="7657249" cy="89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1" name="Google Shape;751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059135" y="-1932176"/>
            <a:ext cx="7657249" cy="8935624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61"/>
          <p:cNvSpPr txBox="1">
            <a:spLocks noGrp="1"/>
          </p:cNvSpPr>
          <p:nvPr>
            <p:ph type="title"/>
          </p:nvPr>
        </p:nvSpPr>
        <p:spPr>
          <a:xfrm>
            <a:off x="1014224" y="-552103"/>
            <a:ext cx="7191563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800" dirty="0">
                <a:latin typeface="Bahnschrift SemiBold Condensed" panose="020B0502040204020203" pitchFamily="34" charset="0"/>
              </a:rPr>
              <a:t>1.5 </a:t>
            </a:r>
            <a:r>
              <a:rPr lang="vi-VN" sz="2800" dirty="0">
                <a:latin typeface="Bahnschrift SemiBold Condensed" panose="020B0502040204020203" pitchFamily="34" charset="0"/>
              </a:rPr>
              <a:t>AI TRONG CHĂM SÓC ĐIỀU DƯỠNG VÀ HỖ TRỢ BỆNH NHÂN</a:t>
            </a:r>
            <a:endParaRPr lang="vi-VN" sz="2800" dirty="0">
              <a:solidFill>
                <a:schemeClr val="accent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3" name="Picture 2" descr="A stethoscope and a brain&#10;&#10;AI-generated content may be incorrect.">
            <a:extLst>
              <a:ext uri="{FF2B5EF4-FFF2-40B4-BE49-F238E27FC236}">
                <a16:creationId xmlns:a16="http://schemas.microsoft.com/office/drawing/2014/main" id="{F18FF59C-8A94-5615-51B9-C5DC129407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50" t="-304" r="515" b="9250"/>
          <a:stretch>
            <a:fillRect/>
          </a:stretch>
        </p:blipFill>
        <p:spPr>
          <a:xfrm>
            <a:off x="1617376" y="1284514"/>
            <a:ext cx="2558143" cy="1534886"/>
          </a:xfrm>
          <a:prstGeom prst="rect">
            <a:avLst/>
          </a:prstGeom>
          <a:noFill/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265B0A-0535-B5C7-4A67-F56BDE02D08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381" r="2381"/>
          <a:stretch/>
        </p:blipFill>
        <p:spPr>
          <a:xfrm>
            <a:off x="4968482" y="1284514"/>
            <a:ext cx="2558143" cy="1534886"/>
          </a:xfrm>
          <a:prstGeom prst="rect">
            <a:avLst/>
          </a:prstGeom>
          <a:noFill/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C86153D-FD97-BF6F-36F9-36A4846345E7}"/>
              </a:ext>
            </a:extLst>
          </p:cNvPr>
          <p:cNvSpPr txBox="1"/>
          <p:nvPr/>
        </p:nvSpPr>
        <p:spPr>
          <a:xfrm>
            <a:off x="1787327" y="2977119"/>
            <a:ext cx="22322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Theo dõi tình trạng liên tục, nhắc nhở thuốc, phát hiện sớm dấu hiệu bất thường.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9404FF-068A-79D7-6A7A-0D4252747CE7}"/>
              </a:ext>
            </a:extLst>
          </p:cNvPr>
          <p:cNvSpPr txBox="1"/>
          <p:nvPr/>
        </p:nvSpPr>
        <p:spPr>
          <a:xfrm>
            <a:off x="5124450" y="2977119"/>
            <a:ext cx="22322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Giám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sát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sức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khỏe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người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cao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tuổi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từ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xa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và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hỗ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trợ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sinh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hoạt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hàng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Bahnschrift SemiBold Condensed" panose="020B0502040204020203" pitchFamily="34" charset="0"/>
              </a:rPr>
              <a:t>ngày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latin typeface="Bahnschrift SemiBold Condensed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ftware Testing Company by Slidesgo">
  <a:themeElements>
    <a:clrScheme name="Simple Light">
      <a:dk1>
        <a:srgbClr val="FFFFFF"/>
      </a:dk1>
      <a:lt1>
        <a:srgbClr val="FFFFFF"/>
      </a:lt1>
      <a:dk2>
        <a:srgbClr val="000607"/>
      </a:dk2>
      <a:lt2>
        <a:srgbClr val="004651"/>
      </a:lt2>
      <a:accent1>
        <a:srgbClr val="00AB8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1209</Words>
  <Application>Microsoft Office PowerPoint</Application>
  <PresentationFormat>On-screen Show (16:9)</PresentationFormat>
  <Paragraphs>89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Abhaya Libre</vt:lpstr>
      <vt:lpstr>Advent Pro</vt:lpstr>
      <vt:lpstr>Advent Pro Medium</vt:lpstr>
      <vt:lpstr>Aldrich</vt:lpstr>
      <vt:lpstr>Aptos</vt:lpstr>
      <vt:lpstr>Arial</vt:lpstr>
      <vt:lpstr>Bahnschrift SemiBold Condensed</vt:lpstr>
      <vt:lpstr>Bahnschrift SemiCondensed</vt:lpstr>
      <vt:lpstr>Calibri</vt:lpstr>
      <vt:lpstr>Chivo</vt:lpstr>
      <vt:lpstr>Palanquin Dark</vt:lpstr>
      <vt:lpstr>Roboto Condensed Light</vt:lpstr>
      <vt:lpstr>Wingdings</vt:lpstr>
      <vt:lpstr>Software Testing Company by Slidesgo</vt:lpstr>
      <vt:lpstr>AI HỖ TRỢ SỨC KHỎE SỐ NHƯ THẾ NÀO?</vt:lpstr>
      <vt:lpstr>SỨC KHỎE SỐ (DIGITAL HEALTH) VÀ VAI TRÒ CỦA AI</vt:lpstr>
      <vt:lpstr>SỨC KHỎE SỐ (DIGITAL HEALTH) VÀ VAI TRÒ CỦA AI</vt:lpstr>
      <vt:lpstr>AI TRONG SỨC KHỎE SỐ</vt:lpstr>
      <vt:lpstr>1.1 AI TRONG CHẨN ĐOÁN VÀ HỖ TRỢ QUYẾT ĐỊNH LÂM SÀNG</vt:lpstr>
      <vt:lpstr>1.2 AI TRONG KHÁM BỆNH TỪ XA &amp; TƯ VẤN</vt:lpstr>
      <vt:lpstr>1.3 AI TRONG THIẾT BỊ ĐEO VÀ THEO DÕI CÁ NHÂN</vt:lpstr>
      <vt:lpstr>1.4 AI TRONG EMR VÀ TƯƠNG TÁC BÁC SĨ – BỆNH NHÂN</vt:lpstr>
      <vt:lpstr>1.5 AI TRONG CHĂM SÓC ĐIỀU DƯỠNG VÀ HỖ TRỢ BỆNH NHÂN</vt:lpstr>
      <vt:lpstr>02</vt:lpstr>
      <vt:lpstr>PowerPoint Presentation</vt:lpstr>
      <vt:lpstr>03</vt:lpstr>
      <vt:lpstr>3.1 THÁCH THỨC VỀ QUYỀN RIÊNG TƯ VÀ TÍNH TIN CẬY</vt:lpstr>
      <vt:lpstr>3.2 THÁCH THỨC VỀ ĐẠO ĐỨC VÀ MINH BẠCH</vt:lpstr>
      <vt:lpstr>3.3 THÁCH THỨC VỀ PHỤ THUỘC CÔNG NGHỆ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Phuc Hoang</cp:lastModifiedBy>
  <cp:revision>10</cp:revision>
  <dcterms:modified xsi:type="dcterms:W3CDTF">2025-11-24T23:18:59Z</dcterms:modified>
</cp:coreProperties>
</file>